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 id="2147483678" r:id="rId2"/>
  </p:sldMasterIdLst>
  <p:notesMasterIdLst>
    <p:notesMasterId r:id="rId16"/>
  </p:notesMasterIdLst>
  <p:sldIdLst>
    <p:sldId id="256" r:id="rId3"/>
    <p:sldId id="257" r:id="rId4"/>
    <p:sldId id="262" r:id="rId5"/>
    <p:sldId id="264" r:id="rId6"/>
    <p:sldId id="266" r:id="rId7"/>
    <p:sldId id="274" r:id="rId8"/>
    <p:sldId id="285" r:id="rId9"/>
    <p:sldId id="286" r:id="rId10"/>
    <p:sldId id="287" r:id="rId11"/>
    <p:sldId id="288" r:id="rId12"/>
    <p:sldId id="289" r:id="rId13"/>
    <p:sldId id="290" r:id="rId14"/>
    <p:sldId id="284" r:id="rId15"/>
  </p:sldIdLst>
  <p:sldSz cx="9144000" cy="5143500" type="screen16x9"/>
  <p:notesSz cx="6858000" cy="9144000"/>
  <p:embeddedFontLst>
    <p:embeddedFont>
      <p:font typeface="Average" panose="020B0604020202020204" charset="0"/>
      <p:regular r:id="rId17"/>
    </p:embeddedFont>
    <p:embeddedFont>
      <p:font typeface="Barlow" panose="00000500000000000000" pitchFamily="2" charset="0"/>
      <p:regular r:id="rId18"/>
      <p:bold r:id="rId19"/>
      <p:italic r:id="rId20"/>
      <p:boldItalic r:id="rId21"/>
    </p:embeddedFont>
    <p:embeddedFont>
      <p:font typeface="Barlow Medium" panose="00000600000000000000" pitchFamily="2" charset="0"/>
      <p:regular r:id="rId22"/>
      <p:bold r:id="rId23"/>
      <p:italic r:id="rId24"/>
      <p:boldItalic r:id="rId25"/>
    </p:embeddedFont>
    <p:embeddedFont>
      <p:font typeface="EB Garamond SemiBold" panose="00000700000000000000" pitchFamily="2" charset="0"/>
      <p:regular r:id="rId26"/>
      <p:bold r:id="rId27"/>
      <p:italic r:id="rId28"/>
      <p:boldItalic r:id="rId29"/>
    </p:embeddedFont>
    <p:embeddedFont>
      <p:font typeface="Roboto" panose="02000000000000000000"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B05FC0-E4D0-4CEA-8576-6E4273F0605E}">
  <a:tblStyle styleId="{6AB05FC0-E4D0-4CEA-8576-6E4273F0605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860" y="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21" Type="http://schemas.openxmlformats.org/officeDocument/2006/relationships/font" Target="fonts/font5.fntdata"/><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3f046d6e5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3f046d6e5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a:extLst>
            <a:ext uri="{FF2B5EF4-FFF2-40B4-BE49-F238E27FC236}">
              <a16:creationId xmlns:a16="http://schemas.microsoft.com/office/drawing/2014/main" id="{FF3C28F9-1AE9-525B-DF36-0F960B832F32}"/>
            </a:ext>
          </a:extLst>
        </p:cNvPr>
        <p:cNvGrpSpPr/>
        <p:nvPr/>
      </p:nvGrpSpPr>
      <p:grpSpPr>
        <a:xfrm>
          <a:off x="0" y="0"/>
          <a:ext cx="0" cy="0"/>
          <a:chOff x="0" y="0"/>
          <a:chExt cx="0" cy="0"/>
        </a:xfrm>
      </p:grpSpPr>
      <p:sp>
        <p:nvSpPr>
          <p:cNvPr id="377" name="Google Shape;377;g3f0eb0e7341_0_314:notes">
            <a:extLst>
              <a:ext uri="{FF2B5EF4-FFF2-40B4-BE49-F238E27FC236}">
                <a16:creationId xmlns:a16="http://schemas.microsoft.com/office/drawing/2014/main" id="{E261077C-2B2C-3AE5-930C-F1B064E0AA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f0eb0e7341_0_314:notes">
            <a:extLst>
              <a:ext uri="{FF2B5EF4-FFF2-40B4-BE49-F238E27FC236}">
                <a16:creationId xmlns:a16="http://schemas.microsoft.com/office/drawing/2014/main" id="{7FF98EA4-BB73-8E97-BA62-D81D194875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latin typeface="Average"/>
              <a:ea typeface="Average"/>
              <a:cs typeface="Average"/>
              <a:sym typeface="Average"/>
            </a:endParaRPr>
          </a:p>
        </p:txBody>
      </p:sp>
    </p:spTree>
    <p:extLst>
      <p:ext uri="{BB962C8B-B14F-4D97-AF65-F5344CB8AC3E}">
        <p14:creationId xmlns:p14="http://schemas.microsoft.com/office/powerpoint/2010/main" val="1983975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a:extLst>
            <a:ext uri="{FF2B5EF4-FFF2-40B4-BE49-F238E27FC236}">
              <a16:creationId xmlns:a16="http://schemas.microsoft.com/office/drawing/2014/main" id="{321B4FAF-BEAD-9BBF-3D90-DF02B6835754}"/>
            </a:ext>
          </a:extLst>
        </p:cNvPr>
        <p:cNvGrpSpPr/>
        <p:nvPr/>
      </p:nvGrpSpPr>
      <p:grpSpPr>
        <a:xfrm>
          <a:off x="0" y="0"/>
          <a:ext cx="0" cy="0"/>
          <a:chOff x="0" y="0"/>
          <a:chExt cx="0" cy="0"/>
        </a:xfrm>
      </p:grpSpPr>
      <p:sp>
        <p:nvSpPr>
          <p:cNvPr id="377" name="Google Shape;377;g3f0eb0e7341_0_314:notes">
            <a:extLst>
              <a:ext uri="{FF2B5EF4-FFF2-40B4-BE49-F238E27FC236}">
                <a16:creationId xmlns:a16="http://schemas.microsoft.com/office/drawing/2014/main" id="{0C5E4294-20B3-BCD9-445A-5A89BD62EA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f0eb0e7341_0_314:notes">
            <a:extLst>
              <a:ext uri="{FF2B5EF4-FFF2-40B4-BE49-F238E27FC236}">
                <a16:creationId xmlns:a16="http://schemas.microsoft.com/office/drawing/2014/main" id="{73926066-CF4B-4BC1-6EE3-B7EC90E4F1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latin typeface="Average"/>
              <a:ea typeface="Average"/>
              <a:cs typeface="Average"/>
              <a:sym typeface="Average"/>
            </a:endParaRPr>
          </a:p>
        </p:txBody>
      </p:sp>
    </p:spTree>
    <p:extLst>
      <p:ext uri="{BB962C8B-B14F-4D97-AF65-F5344CB8AC3E}">
        <p14:creationId xmlns:p14="http://schemas.microsoft.com/office/powerpoint/2010/main" val="2635801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a:extLst>
            <a:ext uri="{FF2B5EF4-FFF2-40B4-BE49-F238E27FC236}">
              <a16:creationId xmlns:a16="http://schemas.microsoft.com/office/drawing/2014/main" id="{DA8CA703-80F9-974C-A407-CDE7D810D1BE}"/>
            </a:ext>
          </a:extLst>
        </p:cNvPr>
        <p:cNvGrpSpPr/>
        <p:nvPr/>
      </p:nvGrpSpPr>
      <p:grpSpPr>
        <a:xfrm>
          <a:off x="0" y="0"/>
          <a:ext cx="0" cy="0"/>
          <a:chOff x="0" y="0"/>
          <a:chExt cx="0" cy="0"/>
        </a:xfrm>
      </p:grpSpPr>
      <p:sp>
        <p:nvSpPr>
          <p:cNvPr id="377" name="Google Shape;377;g3f0eb0e7341_0_314:notes">
            <a:extLst>
              <a:ext uri="{FF2B5EF4-FFF2-40B4-BE49-F238E27FC236}">
                <a16:creationId xmlns:a16="http://schemas.microsoft.com/office/drawing/2014/main" id="{220B8658-6187-5653-B55E-944E5B457E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f0eb0e7341_0_314:notes">
            <a:extLst>
              <a:ext uri="{FF2B5EF4-FFF2-40B4-BE49-F238E27FC236}">
                <a16:creationId xmlns:a16="http://schemas.microsoft.com/office/drawing/2014/main" id="{BF685206-871F-C320-EB57-1F1E467504B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latin typeface="Average"/>
              <a:ea typeface="Average"/>
              <a:cs typeface="Average"/>
              <a:sym typeface="Average"/>
            </a:endParaRPr>
          </a:p>
        </p:txBody>
      </p:sp>
    </p:spTree>
    <p:extLst>
      <p:ext uri="{BB962C8B-B14F-4D97-AF65-F5344CB8AC3E}">
        <p14:creationId xmlns:p14="http://schemas.microsoft.com/office/powerpoint/2010/main" val="1407597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f046d6e5c2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3f046d6e5c2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f07184c42f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f07184c42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f07184c4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f07184c4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f07184c42f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3f07184c42f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f07184c42f_0_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3f07184c42f_0_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f0eb0e7341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f0eb0e7341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latin typeface="Average"/>
              <a:ea typeface="Average"/>
              <a:cs typeface="Average"/>
              <a:sym typeface="Averag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a:extLst>
            <a:ext uri="{FF2B5EF4-FFF2-40B4-BE49-F238E27FC236}">
              <a16:creationId xmlns:a16="http://schemas.microsoft.com/office/drawing/2014/main" id="{167EF148-AD14-309E-CD86-E5BEEE0E94B2}"/>
            </a:ext>
          </a:extLst>
        </p:cNvPr>
        <p:cNvGrpSpPr/>
        <p:nvPr/>
      </p:nvGrpSpPr>
      <p:grpSpPr>
        <a:xfrm>
          <a:off x="0" y="0"/>
          <a:ext cx="0" cy="0"/>
          <a:chOff x="0" y="0"/>
          <a:chExt cx="0" cy="0"/>
        </a:xfrm>
      </p:grpSpPr>
      <p:sp>
        <p:nvSpPr>
          <p:cNvPr id="377" name="Google Shape;377;g3f0eb0e7341_0_314:notes">
            <a:extLst>
              <a:ext uri="{FF2B5EF4-FFF2-40B4-BE49-F238E27FC236}">
                <a16:creationId xmlns:a16="http://schemas.microsoft.com/office/drawing/2014/main" id="{D6290F47-4122-F84B-05C8-1C007E173F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f0eb0e7341_0_314:notes">
            <a:extLst>
              <a:ext uri="{FF2B5EF4-FFF2-40B4-BE49-F238E27FC236}">
                <a16:creationId xmlns:a16="http://schemas.microsoft.com/office/drawing/2014/main" id="{BC908F59-183F-F887-D524-6B6B2C2050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latin typeface="Average"/>
              <a:ea typeface="Average"/>
              <a:cs typeface="Average"/>
              <a:sym typeface="Average"/>
            </a:endParaRPr>
          </a:p>
        </p:txBody>
      </p:sp>
    </p:spTree>
    <p:extLst>
      <p:ext uri="{BB962C8B-B14F-4D97-AF65-F5344CB8AC3E}">
        <p14:creationId xmlns:p14="http://schemas.microsoft.com/office/powerpoint/2010/main" val="176680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a:extLst>
            <a:ext uri="{FF2B5EF4-FFF2-40B4-BE49-F238E27FC236}">
              <a16:creationId xmlns:a16="http://schemas.microsoft.com/office/drawing/2014/main" id="{5139D1CD-2208-44E0-A625-BB496B07592A}"/>
            </a:ext>
          </a:extLst>
        </p:cNvPr>
        <p:cNvGrpSpPr/>
        <p:nvPr/>
      </p:nvGrpSpPr>
      <p:grpSpPr>
        <a:xfrm>
          <a:off x="0" y="0"/>
          <a:ext cx="0" cy="0"/>
          <a:chOff x="0" y="0"/>
          <a:chExt cx="0" cy="0"/>
        </a:xfrm>
      </p:grpSpPr>
      <p:sp>
        <p:nvSpPr>
          <p:cNvPr id="377" name="Google Shape;377;g3f0eb0e7341_0_314:notes">
            <a:extLst>
              <a:ext uri="{FF2B5EF4-FFF2-40B4-BE49-F238E27FC236}">
                <a16:creationId xmlns:a16="http://schemas.microsoft.com/office/drawing/2014/main" id="{2288F3C3-4373-FE9A-DB65-17BCF5A8D3C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f0eb0e7341_0_314:notes">
            <a:extLst>
              <a:ext uri="{FF2B5EF4-FFF2-40B4-BE49-F238E27FC236}">
                <a16:creationId xmlns:a16="http://schemas.microsoft.com/office/drawing/2014/main" id="{96F6773F-51F0-5972-EE86-3534489836F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latin typeface="Average"/>
              <a:ea typeface="Average"/>
              <a:cs typeface="Average"/>
              <a:sym typeface="Average"/>
            </a:endParaRPr>
          </a:p>
        </p:txBody>
      </p:sp>
    </p:spTree>
    <p:extLst>
      <p:ext uri="{BB962C8B-B14F-4D97-AF65-F5344CB8AC3E}">
        <p14:creationId xmlns:p14="http://schemas.microsoft.com/office/powerpoint/2010/main" val="2688501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a:extLst>
            <a:ext uri="{FF2B5EF4-FFF2-40B4-BE49-F238E27FC236}">
              <a16:creationId xmlns:a16="http://schemas.microsoft.com/office/drawing/2014/main" id="{0B5A0C33-6387-7A2B-4EF5-0EFFBE1580A0}"/>
            </a:ext>
          </a:extLst>
        </p:cNvPr>
        <p:cNvGrpSpPr/>
        <p:nvPr/>
      </p:nvGrpSpPr>
      <p:grpSpPr>
        <a:xfrm>
          <a:off x="0" y="0"/>
          <a:ext cx="0" cy="0"/>
          <a:chOff x="0" y="0"/>
          <a:chExt cx="0" cy="0"/>
        </a:xfrm>
      </p:grpSpPr>
      <p:sp>
        <p:nvSpPr>
          <p:cNvPr id="377" name="Google Shape;377;g3f0eb0e7341_0_314:notes">
            <a:extLst>
              <a:ext uri="{FF2B5EF4-FFF2-40B4-BE49-F238E27FC236}">
                <a16:creationId xmlns:a16="http://schemas.microsoft.com/office/drawing/2014/main" id="{CD7247C9-D35A-AD57-4578-83B69603B4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f0eb0e7341_0_314:notes">
            <a:extLst>
              <a:ext uri="{FF2B5EF4-FFF2-40B4-BE49-F238E27FC236}">
                <a16:creationId xmlns:a16="http://schemas.microsoft.com/office/drawing/2014/main" id="{A2D4E6B5-056C-F403-B1DC-3CD35151D88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latin typeface="Average"/>
              <a:ea typeface="Average"/>
              <a:cs typeface="Average"/>
              <a:sym typeface="Average"/>
            </a:endParaRPr>
          </a:p>
        </p:txBody>
      </p:sp>
    </p:spTree>
    <p:extLst>
      <p:ext uri="{BB962C8B-B14F-4D97-AF65-F5344CB8AC3E}">
        <p14:creationId xmlns:p14="http://schemas.microsoft.com/office/powerpoint/2010/main" val="471156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E7FBFF"/>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90008" y="303525"/>
            <a:ext cx="7764000" cy="2052600"/>
          </a:xfrm>
          <a:prstGeom prst="rect">
            <a:avLst/>
          </a:prstGeom>
        </p:spPr>
        <p:txBody>
          <a:bodyPr spcFirstLastPara="1" wrap="square" lIns="91425" tIns="91425" rIns="91425" bIns="91425" anchor="b" anchorCtr="0">
            <a:normAutofit/>
          </a:bodyPr>
          <a:lstStyle>
            <a:lvl1pPr lvl="0">
              <a:spcBef>
                <a:spcPts val="0"/>
              </a:spcBef>
              <a:spcAft>
                <a:spcPts val="0"/>
              </a:spcAft>
              <a:buClr>
                <a:schemeClr val="dk2"/>
              </a:buClr>
              <a:buSzPts val="5200"/>
              <a:buFont typeface="Roboto"/>
              <a:buNone/>
              <a:defRPr sz="5200" b="1">
                <a:solidFill>
                  <a:schemeClr val="dk2"/>
                </a:solidFill>
                <a:latin typeface="Roboto"/>
                <a:ea typeface="Roboto"/>
                <a:cs typeface="Roboto"/>
                <a:sym typeface="Robot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690001" y="2356125"/>
            <a:ext cx="77640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Barlow"/>
              <a:buNone/>
              <a:defRPr sz="2800">
                <a:latin typeface="Barlow"/>
                <a:ea typeface="Barlow"/>
                <a:cs typeface="Barlow"/>
                <a:sym typeface="Barlow"/>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p:nvPr/>
        </p:nvSpPr>
        <p:spPr>
          <a:xfrm>
            <a:off x="0" y="4739700"/>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4316316"/>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0" y="3892932"/>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0" y="3469548"/>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0" y="3046164"/>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0" y="2622780"/>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0" y="2199395"/>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0" y="1776011"/>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0" y="1352627"/>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0" y="929243"/>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0" y="505859"/>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0" y="82475"/>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2"/>
        <p:cNvGrpSpPr/>
        <p:nvPr/>
      </p:nvGrpSpPr>
      <p:grpSpPr>
        <a:xfrm>
          <a:off x="0" y="0"/>
          <a:ext cx="0" cy="0"/>
          <a:chOff x="0" y="0"/>
          <a:chExt cx="0" cy="0"/>
        </a:xfrm>
      </p:grpSpPr>
      <p:sp>
        <p:nvSpPr>
          <p:cNvPr id="123" name="Google Shape;123;p1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dk2"/>
              </a:buClr>
              <a:buSzPts val="4800"/>
              <a:buNone/>
              <a:defRPr sz="4800">
                <a:solidFill>
                  <a:schemeClr val="dk2"/>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24" name="Google Shape;124;p11"/>
          <p:cNvSpPr/>
          <p:nvPr/>
        </p:nvSpPr>
        <p:spPr>
          <a:xfrm>
            <a:off x="8320750" y="4739702"/>
            <a:ext cx="8232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1"/>
          <p:cNvSpPr/>
          <p:nvPr/>
        </p:nvSpPr>
        <p:spPr>
          <a:xfrm>
            <a:off x="8320750" y="4316320"/>
            <a:ext cx="8232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1"/>
          <p:cNvSpPr/>
          <p:nvPr/>
        </p:nvSpPr>
        <p:spPr>
          <a:xfrm>
            <a:off x="8320750" y="3892938"/>
            <a:ext cx="8232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1"/>
          <p:cNvSpPr/>
          <p:nvPr/>
        </p:nvSpPr>
        <p:spPr>
          <a:xfrm>
            <a:off x="8320750" y="3469556"/>
            <a:ext cx="8232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1"/>
          <p:cNvSpPr/>
          <p:nvPr/>
        </p:nvSpPr>
        <p:spPr>
          <a:xfrm>
            <a:off x="8320750" y="3046174"/>
            <a:ext cx="8232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1"/>
          <p:cNvSpPr/>
          <p:nvPr/>
        </p:nvSpPr>
        <p:spPr>
          <a:xfrm>
            <a:off x="8320750" y="2622792"/>
            <a:ext cx="8232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1"/>
          <p:cNvSpPr/>
          <p:nvPr/>
        </p:nvSpPr>
        <p:spPr>
          <a:xfrm>
            <a:off x="8320750" y="2199410"/>
            <a:ext cx="8232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1"/>
          <p:cNvSpPr/>
          <p:nvPr/>
        </p:nvSpPr>
        <p:spPr>
          <a:xfrm>
            <a:off x="8320750" y="1776028"/>
            <a:ext cx="8232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1"/>
          <p:cNvSpPr/>
          <p:nvPr/>
        </p:nvSpPr>
        <p:spPr>
          <a:xfrm>
            <a:off x="8320750" y="1352646"/>
            <a:ext cx="8232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1"/>
          <p:cNvSpPr/>
          <p:nvPr/>
        </p:nvSpPr>
        <p:spPr>
          <a:xfrm>
            <a:off x="8320750" y="929264"/>
            <a:ext cx="8232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1"/>
          <p:cNvSpPr/>
          <p:nvPr/>
        </p:nvSpPr>
        <p:spPr>
          <a:xfrm>
            <a:off x="8320750" y="505882"/>
            <a:ext cx="8232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1"/>
          <p:cNvSpPr/>
          <p:nvPr/>
        </p:nvSpPr>
        <p:spPr>
          <a:xfrm>
            <a:off x="8320750" y="82500"/>
            <a:ext cx="8232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1">
  <p:cSld name="MAIN_POINT_1">
    <p:bg>
      <p:bgPr>
        <a:solidFill>
          <a:srgbClr val="E7FBFF"/>
        </a:solidFill>
        <a:effectLst/>
      </p:bgPr>
    </p:bg>
    <p:spTree>
      <p:nvGrpSpPr>
        <p:cNvPr id="1" name="Shape 136"/>
        <p:cNvGrpSpPr/>
        <p:nvPr/>
      </p:nvGrpSpPr>
      <p:grpSpPr>
        <a:xfrm>
          <a:off x="0" y="0"/>
          <a:ext cx="0" cy="0"/>
          <a:chOff x="0" y="0"/>
          <a:chExt cx="0" cy="0"/>
        </a:xfrm>
      </p:grpSpPr>
      <p:sp>
        <p:nvSpPr>
          <p:cNvPr id="137" name="Google Shape;137;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dk2"/>
              </a:buClr>
              <a:buSzPts val="4800"/>
              <a:buNone/>
              <a:defRPr sz="4800">
                <a:solidFill>
                  <a:schemeClr val="dk2"/>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8" name="Google Shape;138;p12"/>
          <p:cNvSpPr/>
          <p:nvPr/>
        </p:nvSpPr>
        <p:spPr>
          <a:xfrm>
            <a:off x="8320750" y="4739702"/>
            <a:ext cx="8232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2"/>
          <p:cNvSpPr/>
          <p:nvPr/>
        </p:nvSpPr>
        <p:spPr>
          <a:xfrm>
            <a:off x="8320750" y="4316320"/>
            <a:ext cx="8232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2"/>
          <p:cNvSpPr/>
          <p:nvPr/>
        </p:nvSpPr>
        <p:spPr>
          <a:xfrm>
            <a:off x="8320750" y="3892938"/>
            <a:ext cx="8232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2"/>
          <p:cNvSpPr/>
          <p:nvPr/>
        </p:nvSpPr>
        <p:spPr>
          <a:xfrm>
            <a:off x="8320750" y="3469556"/>
            <a:ext cx="8232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2"/>
          <p:cNvSpPr/>
          <p:nvPr/>
        </p:nvSpPr>
        <p:spPr>
          <a:xfrm>
            <a:off x="8320750" y="3046174"/>
            <a:ext cx="8232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2"/>
          <p:cNvSpPr/>
          <p:nvPr/>
        </p:nvSpPr>
        <p:spPr>
          <a:xfrm>
            <a:off x="8320750" y="2622792"/>
            <a:ext cx="8232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2"/>
          <p:cNvSpPr/>
          <p:nvPr/>
        </p:nvSpPr>
        <p:spPr>
          <a:xfrm>
            <a:off x="8320750" y="2199410"/>
            <a:ext cx="8232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2"/>
          <p:cNvSpPr/>
          <p:nvPr/>
        </p:nvSpPr>
        <p:spPr>
          <a:xfrm>
            <a:off x="8320750" y="1776028"/>
            <a:ext cx="8232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2"/>
          <p:cNvSpPr/>
          <p:nvPr/>
        </p:nvSpPr>
        <p:spPr>
          <a:xfrm>
            <a:off x="8320750" y="1352646"/>
            <a:ext cx="8232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2"/>
          <p:cNvSpPr/>
          <p:nvPr/>
        </p:nvSpPr>
        <p:spPr>
          <a:xfrm>
            <a:off x="8320750" y="929264"/>
            <a:ext cx="8232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2"/>
          <p:cNvSpPr/>
          <p:nvPr/>
        </p:nvSpPr>
        <p:spPr>
          <a:xfrm>
            <a:off x="8320750" y="505882"/>
            <a:ext cx="8232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2"/>
          <p:cNvSpPr/>
          <p:nvPr/>
        </p:nvSpPr>
        <p:spPr>
          <a:xfrm>
            <a:off x="8320750" y="82500"/>
            <a:ext cx="8232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0"/>
        <p:cNvGrpSpPr/>
        <p:nvPr/>
      </p:nvGrpSpPr>
      <p:grpSpPr>
        <a:xfrm>
          <a:off x="0" y="0"/>
          <a:ext cx="0" cy="0"/>
          <a:chOff x="0" y="0"/>
          <a:chExt cx="0" cy="0"/>
        </a:xfrm>
      </p:grpSpPr>
      <p:sp>
        <p:nvSpPr>
          <p:cNvPr id="151" name="Google Shape;151;p13"/>
          <p:cNvSpPr/>
          <p:nvPr/>
        </p:nvSpPr>
        <p:spPr>
          <a:xfrm>
            <a:off x="4423950" y="4739712"/>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4423950" y="4316328"/>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4423950" y="3892944"/>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4423950" y="3469560"/>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4423950" y="3046176"/>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4423950" y="2622792"/>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4423950" y="2199408"/>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4423950" y="1776024"/>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4423950" y="1352640"/>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4423950" y="929256"/>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4423950" y="505872"/>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4423950" y="82488"/>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4572000" y="-125"/>
            <a:ext cx="4572000" cy="5143500"/>
          </a:xfrm>
          <a:prstGeom prst="rect">
            <a:avLst/>
          </a:prstGeom>
          <a:solidFill>
            <a:srgbClr val="E7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txBox="1">
            <a:spLocks noGrp="1"/>
          </p:cNvSpPr>
          <p:nvPr>
            <p:ph type="title"/>
          </p:nvPr>
        </p:nvSpPr>
        <p:spPr>
          <a:xfrm>
            <a:off x="1893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65" name="Google Shape;165;p13"/>
          <p:cNvSpPr txBox="1">
            <a:spLocks noGrp="1"/>
          </p:cNvSpPr>
          <p:nvPr>
            <p:ph type="subTitle" idx="1"/>
          </p:nvPr>
        </p:nvSpPr>
        <p:spPr>
          <a:xfrm>
            <a:off x="1893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6" name="Google Shape;166;p13"/>
          <p:cNvSpPr txBox="1">
            <a:spLocks noGrp="1"/>
          </p:cNvSpPr>
          <p:nvPr>
            <p:ph type="body" idx="2"/>
          </p:nvPr>
        </p:nvSpPr>
        <p:spPr>
          <a:xfrm>
            <a:off x="50157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7"/>
        <p:cNvGrpSpPr/>
        <p:nvPr/>
      </p:nvGrpSpPr>
      <p:grpSpPr>
        <a:xfrm>
          <a:off x="0" y="0"/>
          <a:ext cx="0" cy="0"/>
          <a:chOff x="0" y="0"/>
          <a:chExt cx="0" cy="0"/>
        </a:xfrm>
      </p:grpSpPr>
      <p:sp>
        <p:nvSpPr>
          <p:cNvPr id="168" name="Google Shape;168;p14"/>
          <p:cNvSpPr txBox="1">
            <a:spLocks noGrp="1"/>
          </p:cNvSpPr>
          <p:nvPr>
            <p:ph type="body" idx="1"/>
          </p:nvPr>
        </p:nvSpPr>
        <p:spPr>
          <a:xfrm>
            <a:off x="311700" y="41171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169" name="Google Shape;169;p14"/>
          <p:cNvSpPr/>
          <p:nvPr/>
        </p:nvSpPr>
        <p:spPr>
          <a:xfrm>
            <a:off x="311695" y="4722275"/>
            <a:ext cx="1310700" cy="1134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4"/>
          <p:cNvSpPr/>
          <p:nvPr/>
        </p:nvSpPr>
        <p:spPr>
          <a:xfrm>
            <a:off x="1622515" y="4722275"/>
            <a:ext cx="1310700" cy="1134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4"/>
          <p:cNvSpPr/>
          <p:nvPr/>
        </p:nvSpPr>
        <p:spPr>
          <a:xfrm>
            <a:off x="2933336" y="4722275"/>
            <a:ext cx="1310700" cy="1134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4"/>
          <p:cNvSpPr/>
          <p:nvPr/>
        </p:nvSpPr>
        <p:spPr>
          <a:xfrm>
            <a:off x="4244185" y="4722275"/>
            <a:ext cx="1310700" cy="1134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rgbClr val="E7FBFF"/>
        </a:solidFill>
        <a:effectLst/>
      </p:bgPr>
    </p:bg>
    <p:spTree>
      <p:nvGrpSpPr>
        <p:cNvPr id="1" name="Shape 173"/>
        <p:cNvGrpSpPr/>
        <p:nvPr/>
      </p:nvGrpSpPr>
      <p:grpSpPr>
        <a:xfrm>
          <a:off x="0" y="0"/>
          <a:ext cx="0" cy="0"/>
          <a:chOff x="0" y="0"/>
          <a:chExt cx="0" cy="0"/>
        </a:xfrm>
      </p:grpSpPr>
      <p:sp>
        <p:nvSpPr>
          <p:cNvPr id="174" name="Google Shape;174;p1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175" name="Google Shape;175;p1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76" name="Google Shape;176;p15"/>
          <p:cNvSpPr/>
          <p:nvPr/>
        </p:nvSpPr>
        <p:spPr>
          <a:xfrm>
            <a:off x="13" y="0"/>
            <a:ext cx="2286000" cy="1605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5"/>
          <p:cNvSpPr/>
          <p:nvPr/>
        </p:nvSpPr>
        <p:spPr>
          <a:xfrm>
            <a:off x="2285987" y="0"/>
            <a:ext cx="2286000" cy="1605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5"/>
          <p:cNvSpPr/>
          <p:nvPr/>
        </p:nvSpPr>
        <p:spPr>
          <a:xfrm>
            <a:off x="4571962" y="0"/>
            <a:ext cx="2286000" cy="1605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5"/>
          <p:cNvSpPr/>
          <p:nvPr/>
        </p:nvSpPr>
        <p:spPr>
          <a:xfrm>
            <a:off x="6857987" y="0"/>
            <a:ext cx="2286000" cy="1605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1">
  <p:cSld name="BIG_NUMBER_1">
    <p:spTree>
      <p:nvGrpSpPr>
        <p:cNvPr id="1" name="Shape 180"/>
        <p:cNvGrpSpPr/>
        <p:nvPr/>
      </p:nvGrpSpPr>
      <p:grpSpPr>
        <a:xfrm>
          <a:off x="0" y="0"/>
          <a:ext cx="0" cy="0"/>
          <a:chOff x="0" y="0"/>
          <a:chExt cx="0" cy="0"/>
        </a:xfrm>
      </p:grpSpPr>
      <p:sp>
        <p:nvSpPr>
          <p:cNvPr id="181" name="Google Shape;181;p16"/>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82" name="Google Shape;182;p1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183" name="Google Shape;183;p16"/>
          <p:cNvSpPr/>
          <p:nvPr/>
        </p:nvSpPr>
        <p:spPr>
          <a:xfrm>
            <a:off x="13" y="0"/>
            <a:ext cx="2286000" cy="1605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6"/>
          <p:cNvSpPr/>
          <p:nvPr/>
        </p:nvSpPr>
        <p:spPr>
          <a:xfrm>
            <a:off x="2285987" y="0"/>
            <a:ext cx="2286000" cy="1605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6"/>
          <p:cNvSpPr/>
          <p:nvPr/>
        </p:nvSpPr>
        <p:spPr>
          <a:xfrm>
            <a:off x="4571962" y="0"/>
            <a:ext cx="2286000" cy="1605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6"/>
          <p:cNvSpPr/>
          <p:nvPr/>
        </p:nvSpPr>
        <p:spPr>
          <a:xfrm>
            <a:off x="6857987" y="0"/>
            <a:ext cx="2286000" cy="1605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E7FBFF"/>
        </a:solidFill>
        <a:effectLst/>
      </p:bgPr>
    </p:bg>
    <p:spTree>
      <p:nvGrpSpPr>
        <p:cNvPr id="1" name="Shape 187"/>
        <p:cNvGrpSpPr/>
        <p:nvPr/>
      </p:nvGrpSpPr>
      <p:grpSpPr>
        <a:xfrm>
          <a:off x="0" y="0"/>
          <a:ext cx="0" cy="0"/>
          <a:chOff x="0" y="0"/>
          <a:chExt cx="0" cy="0"/>
        </a:xfrm>
      </p:grpSpPr>
      <p:sp>
        <p:nvSpPr>
          <p:cNvPr id="188" name="Google Shape;188;p17"/>
          <p:cNvSpPr/>
          <p:nvPr/>
        </p:nvSpPr>
        <p:spPr>
          <a:xfrm>
            <a:off x="13" y="0"/>
            <a:ext cx="2286000" cy="1605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2285987" y="0"/>
            <a:ext cx="2286000" cy="1605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4571962" y="0"/>
            <a:ext cx="2286000" cy="1605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6857987" y="0"/>
            <a:ext cx="2286000" cy="1605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1">
  <p:cSld name="BLANK_1">
    <p:bg>
      <p:bgPr>
        <a:solidFill>
          <a:schemeClr val="lt1"/>
        </a:solidFill>
        <a:effectLst/>
      </p:bgPr>
    </p:bg>
    <p:spTree>
      <p:nvGrpSpPr>
        <p:cNvPr id="1" name="Shape 192"/>
        <p:cNvGrpSpPr/>
        <p:nvPr/>
      </p:nvGrpSpPr>
      <p:grpSpPr>
        <a:xfrm>
          <a:off x="0" y="0"/>
          <a:ext cx="0" cy="0"/>
          <a:chOff x="0" y="0"/>
          <a:chExt cx="0" cy="0"/>
        </a:xfrm>
      </p:grpSpPr>
      <p:sp>
        <p:nvSpPr>
          <p:cNvPr id="193" name="Google Shape;193;p18"/>
          <p:cNvSpPr/>
          <p:nvPr/>
        </p:nvSpPr>
        <p:spPr>
          <a:xfrm>
            <a:off x="13" y="0"/>
            <a:ext cx="2286000" cy="1605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8"/>
          <p:cNvSpPr/>
          <p:nvPr/>
        </p:nvSpPr>
        <p:spPr>
          <a:xfrm>
            <a:off x="2285987" y="0"/>
            <a:ext cx="2286000" cy="1605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8"/>
          <p:cNvSpPr/>
          <p:nvPr/>
        </p:nvSpPr>
        <p:spPr>
          <a:xfrm>
            <a:off x="4571962" y="0"/>
            <a:ext cx="2286000" cy="1605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8"/>
          <p:cNvSpPr/>
          <p:nvPr/>
        </p:nvSpPr>
        <p:spPr>
          <a:xfrm>
            <a:off x="6857987" y="0"/>
            <a:ext cx="2286000" cy="1605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1"/>
        <p:cNvGrpSpPr/>
        <p:nvPr/>
      </p:nvGrpSpPr>
      <p:grpSpPr>
        <a:xfrm>
          <a:off x="0" y="0"/>
          <a:ext cx="0" cy="0"/>
          <a:chOff x="0" y="0"/>
          <a:chExt cx="0" cy="0"/>
        </a:xfrm>
      </p:grpSpPr>
      <p:sp>
        <p:nvSpPr>
          <p:cNvPr id="202" name="Google Shape;202;p2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3" name="Google Shape;203;p20"/>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04" name="Google Shape;204;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5"/>
        <p:cNvGrpSpPr/>
        <p:nvPr/>
      </p:nvGrpSpPr>
      <p:grpSpPr>
        <a:xfrm>
          <a:off x="0" y="0"/>
          <a:ext cx="0" cy="0"/>
          <a:chOff x="0" y="0"/>
          <a:chExt cx="0" cy="0"/>
        </a:xfrm>
      </p:grpSpPr>
      <p:sp>
        <p:nvSpPr>
          <p:cNvPr id="206" name="Google Shape;206;p21"/>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07" name="Google Shape;207;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E7FBFF"/>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600"/>
              <a:buFont typeface="Roboto"/>
              <a:buNone/>
              <a:defRPr sz="3600" b="1">
                <a:solidFill>
                  <a:schemeClr val="dk2"/>
                </a:solidFill>
                <a:latin typeface="Roboto"/>
                <a:ea typeface="Roboto"/>
                <a:cs typeface="Roboto"/>
                <a:sym typeface="Roboto"/>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6" name="Google Shape;26;p3"/>
          <p:cNvSpPr/>
          <p:nvPr/>
        </p:nvSpPr>
        <p:spPr>
          <a:xfrm>
            <a:off x="13" y="4983000"/>
            <a:ext cx="2286000" cy="1605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2285987" y="4983000"/>
            <a:ext cx="2286000" cy="1605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4571962" y="4983000"/>
            <a:ext cx="2286000" cy="1605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6857987" y="4983000"/>
            <a:ext cx="2286000" cy="1605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8"/>
        <p:cNvGrpSpPr/>
        <p:nvPr/>
      </p:nvGrpSpPr>
      <p:grpSpPr>
        <a:xfrm>
          <a:off x="0" y="0"/>
          <a:ext cx="0" cy="0"/>
          <a:chOff x="0" y="0"/>
          <a:chExt cx="0" cy="0"/>
        </a:xfrm>
      </p:grpSpPr>
      <p:sp>
        <p:nvSpPr>
          <p:cNvPr id="209" name="Google Shape;209;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0" name="Google Shape;210;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11" name="Google Shape;211;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2"/>
        <p:cNvGrpSpPr/>
        <p:nvPr/>
      </p:nvGrpSpPr>
      <p:grpSpPr>
        <a:xfrm>
          <a:off x="0" y="0"/>
          <a:ext cx="0" cy="0"/>
          <a:chOff x="0" y="0"/>
          <a:chExt cx="0" cy="0"/>
        </a:xfrm>
      </p:grpSpPr>
      <p:sp>
        <p:nvSpPr>
          <p:cNvPr id="213" name="Google Shape;21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4" name="Google Shape;214;p23"/>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15" name="Google Shape;215;p2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16" name="Google Shape;21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7"/>
        <p:cNvGrpSpPr/>
        <p:nvPr/>
      </p:nvGrpSpPr>
      <p:grpSpPr>
        <a:xfrm>
          <a:off x="0" y="0"/>
          <a:ext cx="0" cy="0"/>
          <a:chOff x="0" y="0"/>
          <a:chExt cx="0" cy="0"/>
        </a:xfrm>
      </p:grpSpPr>
      <p:sp>
        <p:nvSpPr>
          <p:cNvPr id="218" name="Google Shape;218;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9" name="Google Shape;219;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0"/>
        <p:cNvGrpSpPr/>
        <p:nvPr/>
      </p:nvGrpSpPr>
      <p:grpSpPr>
        <a:xfrm>
          <a:off x="0" y="0"/>
          <a:ext cx="0" cy="0"/>
          <a:chOff x="0" y="0"/>
          <a:chExt cx="0" cy="0"/>
        </a:xfrm>
      </p:grpSpPr>
      <p:sp>
        <p:nvSpPr>
          <p:cNvPr id="221" name="Google Shape;221;p25"/>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22" name="Google Shape;222;p25"/>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23" name="Google Shape;223;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24"/>
        <p:cNvGrpSpPr/>
        <p:nvPr/>
      </p:nvGrpSpPr>
      <p:grpSpPr>
        <a:xfrm>
          <a:off x="0" y="0"/>
          <a:ext cx="0" cy="0"/>
          <a:chOff x="0" y="0"/>
          <a:chExt cx="0" cy="0"/>
        </a:xfrm>
      </p:grpSpPr>
      <p:sp>
        <p:nvSpPr>
          <p:cNvPr id="225" name="Google Shape;225;p26"/>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26" name="Google Shape;226;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27"/>
        <p:cNvGrpSpPr/>
        <p:nvPr/>
      </p:nvGrpSpPr>
      <p:grpSpPr>
        <a:xfrm>
          <a:off x="0" y="0"/>
          <a:ext cx="0" cy="0"/>
          <a:chOff x="0" y="0"/>
          <a:chExt cx="0" cy="0"/>
        </a:xfrm>
      </p:grpSpPr>
      <p:sp>
        <p:nvSpPr>
          <p:cNvPr id="228" name="Google Shape;228;p2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30" name="Google Shape;230;p27"/>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31" name="Google Shape;231;p27"/>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2" name="Google Shape;232;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33"/>
        <p:cNvGrpSpPr/>
        <p:nvPr/>
      </p:nvGrpSpPr>
      <p:grpSpPr>
        <a:xfrm>
          <a:off x="0" y="0"/>
          <a:ext cx="0" cy="0"/>
          <a:chOff x="0" y="0"/>
          <a:chExt cx="0" cy="0"/>
        </a:xfrm>
      </p:grpSpPr>
      <p:sp>
        <p:nvSpPr>
          <p:cNvPr id="234" name="Google Shape;234;p28"/>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235" name="Google Shape;235;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36"/>
        <p:cNvGrpSpPr/>
        <p:nvPr/>
      </p:nvGrpSpPr>
      <p:grpSpPr>
        <a:xfrm>
          <a:off x="0" y="0"/>
          <a:ext cx="0" cy="0"/>
          <a:chOff x="0" y="0"/>
          <a:chExt cx="0" cy="0"/>
        </a:xfrm>
      </p:grpSpPr>
      <p:sp>
        <p:nvSpPr>
          <p:cNvPr id="237" name="Google Shape;237;p2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38" name="Google Shape;238;p29"/>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239" name="Google Shape;239;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0"/>
        <p:cNvGrpSpPr/>
        <p:nvPr/>
      </p:nvGrpSpPr>
      <p:grpSpPr>
        <a:xfrm>
          <a:off x="0" y="0"/>
          <a:ext cx="0" cy="0"/>
          <a:chOff x="0" y="0"/>
          <a:chExt cx="0" cy="0"/>
        </a:xfrm>
      </p:grpSpPr>
      <p:sp>
        <p:nvSpPr>
          <p:cNvPr id="241" name="Google Shape;241;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9">
  <p:cSld name="TITLE_AND_BODY_11">
    <p:spTree>
      <p:nvGrpSpPr>
        <p:cNvPr id="1" name="Shape 242"/>
        <p:cNvGrpSpPr/>
        <p:nvPr/>
      </p:nvGrpSpPr>
      <p:grpSpPr>
        <a:xfrm>
          <a:off x="0" y="0"/>
          <a:ext cx="0" cy="0"/>
          <a:chOff x="0" y="0"/>
          <a:chExt cx="0" cy="0"/>
        </a:xfrm>
      </p:grpSpPr>
      <p:sp>
        <p:nvSpPr>
          <p:cNvPr id="243" name="Google Shape;243;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4" name="Google Shape;244;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5" name="Google Shape;245;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chemeClr val="lt1"/>
        </a:solidFill>
        <a:effectLst/>
      </p:bgPr>
    </p:bg>
    <p:spTree>
      <p:nvGrpSpPr>
        <p:cNvPr id="1" name="Shape 30"/>
        <p:cNvGrpSpPr/>
        <p:nvPr/>
      </p:nvGrpSpPr>
      <p:grpSpPr>
        <a:xfrm>
          <a:off x="0" y="0"/>
          <a:ext cx="0" cy="0"/>
          <a:chOff x="0" y="0"/>
          <a:chExt cx="0" cy="0"/>
        </a:xfrm>
      </p:grpSpPr>
      <p:sp>
        <p:nvSpPr>
          <p:cNvPr id="31" name="Google Shape;31;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dk2"/>
              </a:buClr>
              <a:buSzPts val="3600"/>
              <a:buFont typeface="Roboto"/>
              <a:buNone/>
              <a:defRPr sz="3600" b="1">
                <a:solidFill>
                  <a:schemeClr val="dk2"/>
                </a:solidFill>
                <a:latin typeface="Roboto"/>
                <a:ea typeface="Roboto"/>
                <a:cs typeface="Roboto"/>
                <a:sym typeface="Roboto"/>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2" name="Google Shape;32;p4"/>
          <p:cNvSpPr/>
          <p:nvPr/>
        </p:nvSpPr>
        <p:spPr>
          <a:xfrm>
            <a:off x="13" y="4983000"/>
            <a:ext cx="2286000" cy="1605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2285987" y="4983000"/>
            <a:ext cx="2286000" cy="1605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4571962" y="4983000"/>
            <a:ext cx="2286000" cy="1605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6857987" y="4983000"/>
            <a:ext cx="2286000" cy="1605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rgbClr val="E7FBFF"/>
        </a:solidFill>
        <a:effectLst/>
      </p:bgPr>
    </p:bg>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2"/>
              </a:buClr>
              <a:buSzPts val="2800"/>
              <a:buNone/>
              <a:defRPr>
                <a:solidFill>
                  <a:schemeClr val="dk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8" name="Google Shape;38;p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9" name="Google Shape;39;p5"/>
          <p:cNvSpPr/>
          <p:nvPr/>
        </p:nvSpPr>
        <p:spPr>
          <a:xfrm>
            <a:off x="13" y="4983000"/>
            <a:ext cx="2286000" cy="1605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p:nvPr/>
        </p:nvSpPr>
        <p:spPr>
          <a:xfrm>
            <a:off x="2285987" y="4983000"/>
            <a:ext cx="2286000" cy="1605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5"/>
          <p:cNvSpPr/>
          <p:nvPr/>
        </p:nvSpPr>
        <p:spPr>
          <a:xfrm>
            <a:off x="4571962" y="4983000"/>
            <a:ext cx="2286000" cy="1605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a:off x="6857987" y="4983000"/>
            <a:ext cx="2286000" cy="1605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1">
  <p:cSld name="TITLE_AND_BODY_1">
    <p:bg>
      <p:bgPr>
        <a:solidFill>
          <a:schemeClr val="lt1"/>
        </a:solidFill>
        <a:effectLst/>
      </p:bgPr>
    </p:bg>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dk2"/>
              </a:buClr>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 name="Google Shape;45;p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46" name="Google Shape;46;p6"/>
          <p:cNvSpPr/>
          <p:nvPr/>
        </p:nvSpPr>
        <p:spPr>
          <a:xfrm>
            <a:off x="13" y="4983000"/>
            <a:ext cx="2286000" cy="1605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p:nvPr/>
        </p:nvSpPr>
        <p:spPr>
          <a:xfrm>
            <a:off x="2285987" y="4983000"/>
            <a:ext cx="2286000" cy="1605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6"/>
          <p:cNvSpPr/>
          <p:nvPr/>
        </p:nvSpPr>
        <p:spPr>
          <a:xfrm>
            <a:off x="4571962" y="4983000"/>
            <a:ext cx="2286000" cy="1605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6"/>
          <p:cNvSpPr/>
          <p:nvPr/>
        </p:nvSpPr>
        <p:spPr>
          <a:xfrm>
            <a:off x="6857987" y="4983000"/>
            <a:ext cx="2286000" cy="1605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1 1 1 1">
  <p:cSld name="TITLE_AND_BODY_1_1_1_1">
    <p:bg>
      <p:bgPr>
        <a:solidFill>
          <a:srgbClr val="E7FBFF"/>
        </a:solidFill>
        <a:effectLst/>
      </p:bgPr>
    </p:bg>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705650" y="445025"/>
            <a:ext cx="81270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dk2"/>
              </a:buClr>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7"/>
          <p:cNvSpPr txBox="1">
            <a:spLocks noGrp="1"/>
          </p:cNvSpPr>
          <p:nvPr>
            <p:ph type="body" idx="1"/>
          </p:nvPr>
        </p:nvSpPr>
        <p:spPr>
          <a:xfrm>
            <a:off x="705650" y="1152475"/>
            <a:ext cx="81270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53" name="Google Shape;53;p7"/>
          <p:cNvSpPr/>
          <p:nvPr/>
        </p:nvSpPr>
        <p:spPr>
          <a:xfrm>
            <a:off x="0" y="4739700"/>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a:off x="0" y="4316316"/>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0" y="3892932"/>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p:nvPr/>
        </p:nvSpPr>
        <p:spPr>
          <a:xfrm>
            <a:off x="0" y="3469548"/>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p:nvPr/>
        </p:nvSpPr>
        <p:spPr>
          <a:xfrm>
            <a:off x="0" y="3046164"/>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p:nvPr/>
        </p:nvSpPr>
        <p:spPr>
          <a:xfrm>
            <a:off x="0" y="2622780"/>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7"/>
          <p:cNvSpPr/>
          <p:nvPr/>
        </p:nvSpPr>
        <p:spPr>
          <a:xfrm>
            <a:off x="0" y="2199395"/>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7"/>
          <p:cNvSpPr/>
          <p:nvPr/>
        </p:nvSpPr>
        <p:spPr>
          <a:xfrm>
            <a:off x="0" y="1776011"/>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7"/>
          <p:cNvSpPr/>
          <p:nvPr/>
        </p:nvSpPr>
        <p:spPr>
          <a:xfrm>
            <a:off x="0" y="1352627"/>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7"/>
          <p:cNvSpPr/>
          <p:nvPr/>
        </p:nvSpPr>
        <p:spPr>
          <a:xfrm>
            <a:off x="0" y="929243"/>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7"/>
          <p:cNvSpPr/>
          <p:nvPr/>
        </p:nvSpPr>
        <p:spPr>
          <a:xfrm>
            <a:off x="0" y="505859"/>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7"/>
          <p:cNvSpPr/>
          <p:nvPr/>
        </p:nvSpPr>
        <p:spPr>
          <a:xfrm>
            <a:off x="0" y="82475"/>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1"/>
        </a:solidFill>
        <a:effectLst/>
      </p:bgPr>
    </p:bg>
    <p:spTree>
      <p:nvGrpSpPr>
        <p:cNvPr id="1" name="Shape 65"/>
        <p:cNvGrpSpPr/>
        <p:nvPr/>
      </p:nvGrpSpPr>
      <p:grpSpPr>
        <a:xfrm>
          <a:off x="0" y="0"/>
          <a:ext cx="0" cy="0"/>
          <a:chOff x="0" y="0"/>
          <a:chExt cx="0" cy="0"/>
        </a:xfrm>
      </p:grpSpPr>
      <p:sp>
        <p:nvSpPr>
          <p:cNvPr id="66" name="Google Shape;66;p8"/>
          <p:cNvSpPr txBox="1">
            <a:spLocks noGrp="1"/>
          </p:cNvSpPr>
          <p:nvPr>
            <p:ph type="title"/>
          </p:nvPr>
        </p:nvSpPr>
        <p:spPr>
          <a:xfrm>
            <a:off x="705650" y="445025"/>
            <a:ext cx="8126700" cy="572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2"/>
              </a:buClr>
              <a:buSzPts val="2800"/>
              <a:buNone/>
              <a:defRPr>
                <a:solidFill>
                  <a:schemeClr val="dk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7" name="Google Shape;67;p8"/>
          <p:cNvSpPr txBox="1">
            <a:spLocks noGrp="1"/>
          </p:cNvSpPr>
          <p:nvPr>
            <p:ph type="body" idx="1"/>
          </p:nvPr>
        </p:nvSpPr>
        <p:spPr>
          <a:xfrm>
            <a:off x="705650" y="1152475"/>
            <a:ext cx="38151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8" name="Google Shape;68;p8"/>
          <p:cNvSpPr txBox="1">
            <a:spLocks noGrp="1"/>
          </p:cNvSpPr>
          <p:nvPr>
            <p:ph type="body" idx="2"/>
          </p:nvPr>
        </p:nvSpPr>
        <p:spPr>
          <a:xfrm>
            <a:off x="5017335" y="1152475"/>
            <a:ext cx="38151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9" name="Google Shape;69;p8"/>
          <p:cNvSpPr/>
          <p:nvPr/>
        </p:nvSpPr>
        <p:spPr>
          <a:xfrm>
            <a:off x="0" y="4739700"/>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8"/>
          <p:cNvSpPr/>
          <p:nvPr/>
        </p:nvSpPr>
        <p:spPr>
          <a:xfrm>
            <a:off x="0" y="4316316"/>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8"/>
          <p:cNvSpPr/>
          <p:nvPr/>
        </p:nvSpPr>
        <p:spPr>
          <a:xfrm>
            <a:off x="0" y="3892932"/>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a:off x="0" y="3469548"/>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a:off x="0" y="3046164"/>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a:off x="0" y="2622780"/>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a:off x="0" y="2199395"/>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a:off x="0" y="1776011"/>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a:off x="0" y="1352627"/>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a:off x="0" y="929243"/>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a:off x="0" y="505859"/>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a:off x="0" y="82475"/>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1"/>
        <p:cNvGrpSpPr/>
        <p:nvPr/>
      </p:nvGrpSpPr>
      <p:grpSpPr>
        <a:xfrm>
          <a:off x="0" y="0"/>
          <a:ext cx="0" cy="0"/>
          <a:chOff x="0" y="0"/>
          <a:chExt cx="0" cy="0"/>
        </a:xfrm>
      </p:grpSpPr>
      <p:sp>
        <p:nvSpPr>
          <p:cNvPr id="82" name="Google Shape;82;p9"/>
          <p:cNvSpPr txBox="1">
            <a:spLocks noGrp="1"/>
          </p:cNvSpPr>
          <p:nvPr>
            <p:ph type="title"/>
          </p:nvPr>
        </p:nvSpPr>
        <p:spPr>
          <a:xfrm>
            <a:off x="705650" y="445025"/>
            <a:ext cx="7766700" cy="572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2"/>
              </a:buClr>
              <a:buSzPts val="2800"/>
              <a:buNone/>
              <a:defRPr>
                <a:solidFill>
                  <a:schemeClr val="dk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3" name="Google Shape;83;p9"/>
          <p:cNvSpPr/>
          <p:nvPr/>
        </p:nvSpPr>
        <p:spPr>
          <a:xfrm>
            <a:off x="0" y="4739700"/>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9"/>
          <p:cNvSpPr/>
          <p:nvPr/>
        </p:nvSpPr>
        <p:spPr>
          <a:xfrm>
            <a:off x="0" y="4316316"/>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p:nvPr/>
        </p:nvSpPr>
        <p:spPr>
          <a:xfrm>
            <a:off x="0" y="3892932"/>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
          <p:cNvSpPr/>
          <p:nvPr/>
        </p:nvSpPr>
        <p:spPr>
          <a:xfrm>
            <a:off x="0" y="3469548"/>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
          <p:cNvSpPr/>
          <p:nvPr/>
        </p:nvSpPr>
        <p:spPr>
          <a:xfrm>
            <a:off x="0" y="3046164"/>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9"/>
          <p:cNvSpPr/>
          <p:nvPr/>
        </p:nvSpPr>
        <p:spPr>
          <a:xfrm>
            <a:off x="0" y="2622780"/>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a:off x="0" y="2199395"/>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9"/>
          <p:cNvSpPr/>
          <p:nvPr/>
        </p:nvSpPr>
        <p:spPr>
          <a:xfrm>
            <a:off x="0" y="1776011"/>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9"/>
          <p:cNvSpPr/>
          <p:nvPr/>
        </p:nvSpPr>
        <p:spPr>
          <a:xfrm>
            <a:off x="0" y="1352627"/>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9"/>
          <p:cNvSpPr/>
          <p:nvPr/>
        </p:nvSpPr>
        <p:spPr>
          <a:xfrm>
            <a:off x="0" y="929243"/>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
          <p:cNvSpPr/>
          <p:nvPr/>
        </p:nvSpPr>
        <p:spPr>
          <a:xfrm>
            <a:off x="0" y="505859"/>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
          <p:cNvSpPr/>
          <p:nvPr/>
        </p:nvSpPr>
        <p:spPr>
          <a:xfrm>
            <a:off x="0" y="82475"/>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9"/>
          <p:cNvSpPr/>
          <p:nvPr/>
        </p:nvSpPr>
        <p:spPr>
          <a:xfrm>
            <a:off x="8847900" y="4739712"/>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9"/>
          <p:cNvSpPr/>
          <p:nvPr/>
        </p:nvSpPr>
        <p:spPr>
          <a:xfrm>
            <a:off x="8847900" y="4316328"/>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8847900" y="3892944"/>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8847900" y="3469560"/>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p:nvPr/>
        </p:nvSpPr>
        <p:spPr>
          <a:xfrm>
            <a:off x="8847900" y="3046176"/>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9"/>
          <p:cNvSpPr/>
          <p:nvPr/>
        </p:nvSpPr>
        <p:spPr>
          <a:xfrm>
            <a:off x="8847900" y="2622792"/>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9"/>
          <p:cNvSpPr/>
          <p:nvPr/>
        </p:nvSpPr>
        <p:spPr>
          <a:xfrm>
            <a:off x="8847900" y="2199408"/>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9"/>
          <p:cNvSpPr/>
          <p:nvPr/>
        </p:nvSpPr>
        <p:spPr>
          <a:xfrm>
            <a:off x="8847900" y="1776024"/>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9"/>
          <p:cNvSpPr/>
          <p:nvPr/>
        </p:nvSpPr>
        <p:spPr>
          <a:xfrm>
            <a:off x="8847900" y="1352640"/>
            <a:ext cx="2961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9"/>
          <p:cNvSpPr/>
          <p:nvPr/>
        </p:nvSpPr>
        <p:spPr>
          <a:xfrm>
            <a:off x="8847900" y="929256"/>
            <a:ext cx="2961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9"/>
          <p:cNvSpPr/>
          <p:nvPr/>
        </p:nvSpPr>
        <p:spPr>
          <a:xfrm>
            <a:off x="8847900" y="505872"/>
            <a:ext cx="2961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9"/>
          <p:cNvSpPr/>
          <p:nvPr/>
        </p:nvSpPr>
        <p:spPr>
          <a:xfrm>
            <a:off x="8847900" y="82488"/>
            <a:ext cx="2961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7"/>
        <p:cNvGrpSpPr/>
        <p:nvPr/>
      </p:nvGrpSpPr>
      <p:grpSpPr>
        <a:xfrm>
          <a:off x="0" y="0"/>
          <a:ext cx="0" cy="0"/>
          <a:chOff x="0" y="0"/>
          <a:chExt cx="0" cy="0"/>
        </a:xfrm>
      </p:grpSpPr>
      <p:sp>
        <p:nvSpPr>
          <p:cNvPr id="108" name="Google Shape;108;p1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Clr>
                <a:schemeClr val="dk2"/>
              </a:buClr>
              <a:buSzPts val="2400"/>
              <a:buNone/>
              <a:defRPr sz="2400">
                <a:solidFill>
                  <a:schemeClr val="dk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09" name="Google Shape;109;p1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0" name="Google Shape;110;p10"/>
          <p:cNvSpPr/>
          <p:nvPr/>
        </p:nvSpPr>
        <p:spPr>
          <a:xfrm>
            <a:off x="8320750" y="4739702"/>
            <a:ext cx="8232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0"/>
          <p:cNvSpPr/>
          <p:nvPr/>
        </p:nvSpPr>
        <p:spPr>
          <a:xfrm>
            <a:off x="8320750" y="4316320"/>
            <a:ext cx="8232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0"/>
          <p:cNvSpPr/>
          <p:nvPr/>
        </p:nvSpPr>
        <p:spPr>
          <a:xfrm>
            <a:off x="8320750" y="3892938"/>
            <a:ext cx="8232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0"/>
          <p:cNvSpPr/>
          <p:nvPr/>
        </p:nvSpPr>
        <p:spPr>
          <a:xfrm>
            <a:off x="8320750" y="3469556"/>
            <a:ext cx="8232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0"/>
          <p:cNvSpPr/>
          <p:nvPr/>
        </p:nvSpPr>
        <p:spPr>
          <a:xfrm>
            <a:off x="8320750" y="3046174"/>
            <a:ext cx="8232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0"/>
          <p:cNvSpPr/>
          <p:nvPr/>
        </p:nvSpPr>
        <p:spPr>
          <a:xfrm>
            <a:off x="8320750" y="2622792"/>
            <a:ext cx="8232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0"/>
          <p:cNvSpPr/>
          <p:nvPr/>
        </p:nvSpPr>
        <p:spPr>
          <a:xfrm>
            <a:off x="8320750" y="2199410"/>
            <a:ext cx="8232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0"/>
          <p:cNvSpPr/>
          <p:nvPr/>
        </p:nvSpPr>
        <p:spPr>
          <a:xfrm>
            <a:off x="8320750" y="1776028"/>
            <a:ext cx="8232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0"/>
          <p:cNvSpPr/>
          <p:nvPr/>
        </p:nvSpPr>
        <p:spPr>
          <a:xfrm>
            <a:off x="8320750" y="1352646"/>
            <a:ext cx="823200" cy="321300"/>
          </a:xfrm>
          <a:prstGeom prst="rect">
            <a:avLst/>
          </a:prstGeom>
          <a:solidFill>
            <a:srgbClr val="023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0"/>
          <p:cNvSpPr/>
          <p:nvPr/>
        </p:nvSpPr>
        <p:spPr>
          <a:xfrm>
            <a:off x="8320750" y="929264"/>
            <a:ext cx="823200" cy="321300"/>
          </a:xfrm>
          <a:prstGeom prst="rect">
            <a:avLst/>
          </a:pr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0"/>
          <p:cNvSpPr/>
          <p:nvPr/>
        </p:nvSpPr>
        <p:spPr>
          <a:xfrm>
            <a:off x="8320750" y="505882"/>
            <a:ext cx="823200" cy="321300"/>
          </a:xfrm>
          <a:prstGeom prst="rect">
            <a:avLst/>
          </a:prstGeom>
          <a:solidFill>
            <a:srgbClr val="009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0"/>
          <p:cNvSpPr/>
          <p:nvPr/>
        </p:nvSpPr>
        <p:spPr>
          <a:xfrm>
            <a:off x="8320750" y="82500"/>
            <a:ext cx="823200" cy="321300"/>
          </a:xfrm>
          <a:prstGeom prst="rect">
            <a:avLst/>
          </a:pr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Barlow"/>
              <a:buChar char="●"/>
              <a:defRPr sz="1800">
                <a:solidFill>
                  <a:schemeClr val="dk2"/>
                </a:solidFill>
                <a:latin typeface="Barlow"/>
                <a:ea typeface="Barlow"/>
                <a:cs typeface="Barlow"/>
                <a:sym typeface="Barlow"/>
              </a:defRPr>
            </a:lvl1pPr>
            <a:lvl2pPr marL="914400" lvl="1" indent="-317500">
              <a:lnSpc>
                <a:spcPct val="115000"/>
              </a:lnSpc>
              <a:spcBef>
                <a:spcPts val="0"/>
              </a:spcBef>
              <a:spcAft>
                <a:spcPts val="0"/>
              </a:spcAft>
              <a:buClr>
                <a:schemeClr val="dk2"/>
              </a:buClr>
              <a:buSzPts val="1400"/>
              <a:buFont typeface="Barlow"/>
              <a:buChar char="○"/>
              <a:defRPr>
                <a:solidFill>
                  <a:schemeClr val="dk2"/>
                </a:solidFill>
                <a:latin typeface="Barlow"/>
                <a:ea typeface="Barlow"/>
                <a:cs typeface="Barlow"/>
                <a:sym typeface="Barlow"/>
              </a:defRPr>
            </a:lvl2pPr>
            <a:lvl3pPr marL="1371600" lvl="2" indent="-317500">
              <a:lnSpc>
                <a:spcPct val="115000"/>
              </a:lnSpc>
              <a:spcBef>
                <a:spcPts val="0"/>
              </a:spcBef>
              <a:spcAft>
                <a:spcPts val="0"/>
              </a:spcAft>
              <a:buClr>
                <a:schemeClr val="dk2"/>
              </a:buClr>
              <a:buSzPts val="1400"/>
              <a:buFont typeface="Barlow"/>
              <a:buChar char="■"/>
              <a:defRPr>
                <a:solidFill>
                  <a:schemeClr val="dk2"/>
                </a:solidFill>
                <a:latin typeface="Barlow"/>
                <a:ea typeface="Barlow"/>
                <a:cs typeface="Barlow"/>
                <a:sym typeface="Barlow"/>
              </a:defRPr>
            </a:lvl3pPr>
            <a:lvl4pPr marL="1828800" lvl="3" indent="-317500">
              <a:lnSpc>
                <a:spcPct val="115000"/>
              </a:lnSpc>
              <a:spcBef>
                <a:spcPts val="0"/>
              </a:spcBef>
              <a:spcAft>
                <a:spcPts val="0"/>
              </a:spcAft>
              <a:buClr>
                <a:schemeClr val="dk2"/>
              </a:buClr>
              <a:buSzPts val="1400"/>
              <a:buFont typeface="Barlow"/>
              <a:buChar char="●"/>
              <a:defRPr>
                <a:solidFill>
                  <a:schemeClr val="dk2"/>
                </a:solidFill>
                <a:latin typeface="Barlow"/>
                <a:ea typeface="Barlow"/>
                <a:cs typeface="Barlow"/>
                <a:sym typeface="Barlow"/>
              </a:defRPr>
            </a:lvl4pPr>
            <a:lvl5pPr marL="2286000" lvl="4" indent="-317500">
              <a:lnSpc>
                <a:spcPct val="115000"/>
              </a:lnSpc>
              <a:spcBef>
                <a:spcPts val="0"/>
              </a:spcBef>
              <a:spcAft>
                <a:spcPts val="0"/>
              </a:spcAft>
              <a:buClr>
                <a:schemeClr val="dk2"/>
              </a:buClr>
              <a:buSzPts val="1400"/>
              <a:buFont typeface="Barlow"/>
              <a:buChar char="○"/>
              <a:defRPr>
                <a:solidFill>
                  <a:schemeClr val="dk2"/>
                </a:solidFill>
                <a:latin typeface="Barlow"/>
                <a:ea typeface="Barlow"/>
                <a:cs typeface="Barlow"/>
                <a:sym typeface="Barlow"/>
              </a:defRPr>
            </a:lvl5pPr>
            <a:lvl6pPr marL="2743200" lvl="5" indent="-317500">
              <a:lnSpc>
                <a:spcPct val="115000"/>
              </a:lnSpc>
              <a:spcBef>
                <a:spcPts val="0"/>
              </a:spcBef>
              <a:spcAft>
                <a:spcPts val="0"/>
              </a:spcAft>
              <a:buClr>
                <a:schemeClr val="dk2"/>
              </a:buClr>
              <a:buSzPts val="1400"/>
              <a:buFont typeface="Barlow"/>
              <a:buChar char="■"/>
              <a:defRPr>
                <a:solidFill>
                  <a:schemeClr val="dk2"/>
                </a:solidFill>
                <a:latin typeface="Barlow"/>
                <a:ea typeface="Barlow"/>
                <a:cs typeface="Barlow"/>
                <a:sym typeface="Barlow"/>
              </a:defRPr>
            </a:lvl6pPr>
            <a:lvl7pPr marL="3200400" lvl="6" indent="-317500">
              <a:lnSpc>
                <a:spcPct val="115000"/>
              </a:lnSpc>
              <a:spcBef>
                <a:spcPts val="0"/>
              </a:spcBef>
              <a:spcAft>
                <a:spcPts val="0"/>
              </a:spcAft>
              <a:buClr>
                <a:schemeClr val="dk2"/>
              </a:buClr>
              <a:buSzPts val="1400"/>
              <a:buFont typeface="Barlow"/>
              <a:buChar char="●"/>
              <a:defRPr>
                <a:solidFill>
                  <a:schemeClr val="dk2"/>
                </a:solidFill>
                <a:latin typeface="Barlow"/>
                <a:ea typeface="Barlow"/>
                <a:cs typeface="Barlow"/>
                <a:sym typeface="Barlow"/>
              </a:defRPr>
            </a:lvl7pPr>
            <a:lvl8pPr marL="3657600" lvl="7" indent="-317500">
              <a:lnSpc>
                <a:spcPct val="115000"/>
              </a:lnSpc>
              <a:spcBef>
                <a:spcPts val="0"/>
              </a:spcBef>
              <a:spcAft>
                <a:spcPts val="0"/>
              </a:spcAft>
              <a:buClr>
                <a:schemeClr val="dk2"/>
              </a:buClr>
              <a:buSzPts val="1400"/>
              <a:buFont typeface="Barlow"/>
              <a:buChar char="○"/>
              <a:defRPr>
                <a:solidFill>
                  <a:schemeClr val="dk2"/>
                </a:solidFill>
                <a:latin typeface="Barlow"/>
                <a:ea typeface="Barlow"/>
                <a:cs typeface="Barlow"/>
                <a:sym typeface="Barlow"/>
              </a:defRPr>
            </a:lvl8pPr>
            <a:lvl9pPr marL="4114800" lvl="8" indent="-317500">
              <a:lnSpc>
                <a:spcPct val="115000"/>
              </a:lnSpc>
              <a:spcBef>
                <a:spcPts val="0"/>
              </a:spcBef>
              <a:spcAft>
                <a:spcPts val="0"/>
              </a:spcAft>
              <a:buClr>
                <a:schemeClr val="dk2"/>
              </a:buClr>
              <a:buSzPts val="1400"/>
              <a:buFont typeface="Barlow"/>
              <a:buChar char="■"/>
              <a:defRPr>
                <a:solidFill>
                  <a:schemeClr val="dk2"/>
                </a:solidFill>
                <a:latin typeface="Barlow"/>
                <a:ea typeface="Barlow"/>
                <a:cs typeface="Barlow"/>
                <a:sym typeface="Barlow"/>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97"/>
        <p:cNvGrpSpPr/>
        <p:nvPr/>
      </p:nvGrpSpPr>
      <p:grpSpPr>
        <a:xfrm>
          <a:off x="0" y="0"/>
          <a:ext cx="0" cy="0"/>
          <a:chOff x="0" y="0"/>
          <a:chExt cx="0" cy="0"/>
        </a:xfrm>
      </p:grpSpPr>
      <p:sp>
        <p:nvSpPr>
          <p:cNvPr id="198" name="Google Shape;198;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99" name="Google Shape;199;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200" name="Google Shape;200;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2"/>
          <p:cNvSpPr txBox="1">
            <a:spLocks noGrp="1"/>
          </p:cNvSpPr>
          <p:nvPr>
            <p:ph type="ctrTitle"/>
          </p:nvPr>
        </p:nvSpPr>
        <p:spPr>
          <a:xfrm>
            <a:off x="690008" y="303525"/>
            <a:ext cx="7764000" cy="20526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dirty="0"/>
              <a:t>Professional Boundaries &amp; Prevention of Sexual Misconduct and Abuse</a:t>
            </a:r>
            <a:endParaRPr dirty="0"/>
          </a:p>
        </p:txBody>
      </p:sp>
      <p:sp>
        <p:nvSpPr>
          <p:cNvPr id="251" name="Google Shape;251;p32"/>
          <p:cNvSpPr txBox="1">
            <a:spLocks noGrp="1"/>
          </p:cNvSpPr>
          <p:nvPr>
            <p:ph type="subTitle" idx="1"/>
          </p:nvPr>
        </p:nvSpPr>
        <p:spPr>
          <a:xfrm>
            <a:off x="690000" y="2533925"/>
            <a:ext cx="7764000" cy="767484"/>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57" dirty="0"/>
              <a:t>Dr. Russell Carlock, Research and Data Scientist</a:t>
            </a:r>
            <a:endParaRPr sz="2457" dirty="0"/>
          </a:p>
          <a:p>
            <a:pPr marL="0" lvl="0" indent="0" algn="l" rtl="0">
              <a:spcBef>
                <a:spcPts val="0"/>
              </a:spcBef>
              <a:spcAft>
                <a:spcPts val="0"/>
              </a:spcAft>
              <a:buNone/>
            </a:pPr>
            <a:endParaRPr dirty="0"/>
          </a:p>
        </p:txBody>
      </p:sp>
      <p:pic>
        <p:nvPicPr>
          <p:cNvPr id="252" name="Google Shape;252;p32"/>
          <p:cNvPicPr preferRelativeResize="0"/>
          <p:nvPr/>
        </p:nvPicPr>
        <p:blipFill>
          <a:blip r:embed="rId3">
            <a:alphaModFix/>
          </a:blip>
          <a:stretch>
            <a:fillRect/>
          </a:stretch>
        </p:blipFill>
        <p:spPr>
          <a:xfrm>
            <a:off x="690000" y="3778680"/>
            <a:ext cx="2298601" cy="11513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9">
          <a:extLst>
            <a:ext uri="{FF2B5EF4-FFF2-40B4-BE49-F238E27FC236}">
              <a16:creationId xmlns:a16="http://schemas.microsoft.com/office/drawing/2014/main" id="{A56E5C50-3B0A-8E0D-24AE-81F93E6952A8}"/>
            </a:ext>
          </a:extLst>
        </p:cNvPr>
        <p:cNvGrpSpPr/>
        <p:nvPr/>
      </p:nvGrpSpPr>
      <p:grpSpPr>
        <a:xfrm>
          <a:off x="0" y="0"/>
          <a:ext cx="0" cy="0"/>
          <a:chOff x="0" y="0"/>
          <a:chExt cx="0" cy="0"/>
        </a:xfrm>
      </p:grpSpPr>
      <p:sp>
        <p:nvSpPr>
          <p:cNvPr id="380" name="Google Shape;380;p50">
            <a:extLst>
              <a:ext uri="{FF2B5EF4-FFF2-40B4-BE49-F238E27FC236}">
                <a16:creationId xmlns:a16="http://schemas.microsoft.com/office/drawing/2014/main" id="{D1D77677-8D36-195F-1E91-44DFD3B917E1}"/>
              </a:ext>
            </a:extLst>
          </p:cNvPr>
          <p:cNvSpPr txBox="1"/>
          <p:nvPr/>
        </p:nvSpPr>
        <p:spPr>
          <a:xfrm>
            <a:off x="187650" y="0"/>
            <a:ext cx="87687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100" dirty="0">
                <a:solidFill>
                  <a:schemeClr val="dk1"/>
                </a:solidFill>
                <a:latin typeface="EB Garamond SemiBold"/>
                <a:ea typeface="EB Garamond SemiBold"/>
                <a:cs typeface="EB Garamond SemiBold"/>
                <a:sym typeface="EB Garamond SemiBold"/>
              </a:rPr>
              <a:t>Notification for Founded Cases</a:t>
            </a:r>
            <a:endParaRPr sz="3100" dirty="0">
              <a:solidFill>
                <a:schemeClr val="dk1"/>
              </a:solidFill>
              <a:latin typeface="EB Garamond SemiBold"/>
              <a:ea typeface="EB Garamond SemiBold"/>
              <a:cs typeface="EB Garamond SemiBold"/>
              <a:sym typeface="EB Garamond SemiBold"/>
            </a:endParaRPr>
          </a:p>
        </p:txBody>
      </p:sp>
      <p:sp>
        <p:nvSpPr>
          <p:cNvPr id="381" name="Google Shape;381;p50">
            <a:extLst>
              <a:ext uri="{FF2B5EF4-FFF2-40B4-BE49-F238E27FC236}">
                <a16:creationId xmlns:a16="http://schemas.microsoft.com/office/drawing/2014/main" id="{B7D17455-0D3D-75C1-0DCB-A17271826B47}"/>
              </a:ext>
            </a:extLst>
          </p:cNvPr>
          <p:cNvSpPr txBox="1"/>
          <p:nvPr/>
        </p:nvSpPr>
        <p:spPr>
          <a:xfrm>
            <a:off x="187650" y="727775"/>
            <a:ext cx="6120000" cy="4329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2400" b="1" u="sng" dirty="0">
                <a:solidFill>
                  <a:schemeClr val="dk1"/>
                </a:solidFill>
                <a:latin typeface="Times New Roman"/>
                <a:ea typeface="Times New Roman"/>
                <a:cs typeface="Times New Roman"/>
                <a:sym typeface="Times New Roman"/>
              </a:rPr>
              <a:t>Section IV C. Limits on One-on-One Interactions</a:t>
            </a:r>
            <a:endParaRPr sz="2400" b="1" u="sng" dirty="0">
              <a:solidFill>
                <a:schemeClr val="dk1"/>
              </a:solidFill>
              <a:latin typeface="Times New Roman"/>
              <a:ea typeface="Times New Roman"/>
              <a:cs typeface="Times New Roman"/>
              <a:sym typeface="Times New Roman"/>
            </a:endParaRPr>
          </a:p>
          <a:p>
            <a:r>
              <a:rPr lang="en-US" sz="1800" u="sng" kern="0" dirty="0">
                <a:solidFill>
                  <a:srgbClr val="EE0000"/>
                </a:solidFill>
                <a:effectLst/>
                <a:latin typeface="Times New Roman" panose="02020603050405020304" pitchFamily="18" charset="0"/>
                <a:ea typeface="Times New Roman" panose="02020603050405020304" pitchFamily="18" charset="0"/>
              </a:rPr>
              <a:t>When or if an adult (as defined in Section I of this Policy) is suspended or terminated for sexual molestation, physical or sexual abuse or rape of a child, or due to having become the subject of a founded case of child abuse or neglect, the Superintendent, or Superintendent's designee, shall inform the School Board, in writing, within 24 hours. The School Board shall determine whether the Superintendent will inform the families of ACPS students who may have come in contact with said adult, based on consultation with the Albemarle County Police Department and/or the Albemarle County Commonwealth's Attorney.</a:t>
            </a: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None/>
            </a:pPr>
            <a:endParaRPr sz="15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None/>
            </a:pPr>
            <a:endParaRPr sz="1900" dirty="0">
              <a:solidFill>
                <a:schemeClr val="dk1"/>
              </a:solidFill>
              <a:latin typeface="Times New Roman"/>
              <a:ea typeface="Times New Roman"/>
              <a:cs typeface="Times New Roman"/>
              <a:sym typeface="Times New Roman"/>
            </a:endParaRPr>
          </a:p>
        </p:txBody>
      </p:sp>
      <p:sp>
        <p:nvSpPr>
          <p:cNvPr id="383" name="Google Shape;383;p50">
            <a:extLst>
              <a:ext uri="{FF2B5EF4-FFF2-40B4-BE49-F238E27FC236}">
                <a16:creationId xmlns:a16="http://schemas.microsoft.com/office/drawing/2014/main" id="{F3638341-3135-B6AD-69AA-944829DA40ED}"/>
              </a:ext>
            </a:extLst>
          </p:cNvPr>
          <p:cNvSpPr/>
          <p:nvPr/>
        </p:nvSpPr>
        <p:spPr>
          <a:xfrm>
            <a:off x="6507528" y="761319"/>
            <a:ext cx="2541000" cy="2003255"/>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Requirement for notification of School Board for founded cases.</a:t>
            </a:r>
            <a:endParaRPr sz="1800" b="1" dirty="0">
              <a:solidFill>
                <a:schemeClr val="dk1"/>
              </a:solidFill>
              <a:latin typeface="Average"/>
              <a:ea typeface="Average"/>
              <a:cs typeface="Average"/>
              <a:sym typeface="Average"/>
            </a:endParaRPr>
          </a:p>
        </p:txBody>
      </p:sp>
      <p:cxnSp>
        <p:nvCxnSpPr>
          <p:cNvPr id="384" name="Google Shape;384;p50">
            <a:extLst>
              <a:ext uri="{FF2B5EF4-FFF2-40B4-BE49-F238E27FC236}">
                <a16:creationId xmlns:a16="http://schemas.microsoft.com/office/drawing/2014/main" id="{55735863-7A4C-7641-FD3C-A36262DC1809}"/>
              </a:ext>
            </a:extLst>
          </p:cNvPr>
          <p:cNvCxnSpPr>
            <a:cxnSpLocks/>
            <a:stCxn id="383" idx="1"/>
          </p:cNvCxnSpPr>
          <p:nvPr/>
        </p:nvCxnSpPr>
        <p:spPr>
          <a:xfrm flipH="1">
            <a:off x="5194005" y="1762947"/>
            <a:ext cx="1313523" cy="1242617"/>
          </a:xfrm>
          <a:prstGeom prst="straightConnector1">
            <a:avLst/>
          </a:prstGeom>
          <a:noFill/>
          <a:ln w="9525" cap="flat" cmpd="sng">
            <a:solidFill>
              <a:schemeClr val="dk1"/>
            </a:solidFill>
            <a:prstDash val="solid"/>
            <a:round/>
            <a:headEnd type="none" w="med" len="med"/>
            <a:tailEnd type="triangle" w="med" len="med"/>
          </a:ln>
        </p:spPr>
      </p:cxnSp>
      <p:sp>
        <p:nvSpPr>
          <p:cNvPr id="4" name="Google Shape;383;p50">
            <a:extLst>
              <a:ext uri="{FF2B5EF4-FFF2-40B4-BE49-F238E27FC236}">
                <a16:creationId xmlns:a16="http://schemas.microsoft.com/office/drawing/2014/main" id="{6A873A60-D4BF-ED1F-E6CA-44962692C584}"/>
              </a:ext>
            </a:extLst>
          </p:cNvPr>
          <p:cNvSpPr/>
          <p:nvPr/>
        </p:nvSpPr>
        <p:spPr>
          <a:xfrm>
            <a:off x="6544742" y="2972020"/>
            <a:ext cx="2541000" cy="1732888"/>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Parents to be notified upon law enforcement advisment that it will not impact their investigation.</a:t>
            </a:r>
            <a:endParaRPr sz="1800" b="1" dirty="0">
              <a:solidFill>
                <a:schemeClr val="dk1"/>
              </a:solidFill>
              <a:latin typeface="Average"/>
              <a:ea typeface="Average"/>
              <a:cs typeface="Average"/>
              <a:sym typeface="Average"/>
            </a:endParaRPr>
          </a:p>
        </p:txBody>
      </p:sp>
      <p:cxnSp>
        <p:nvCxnSpPr>
          <p:cNvPr id="6" name="Straight Arrow Connector 5">
            <a:extLst>
              <a:ext uri="{FF2B5EF4-FFF2-40B4-BE49-F238E27FC236}">
                <a16:creationId xmlns:a16="http://schemas.microsoft.com/office/drawing/2014/main" id="{527FE0C5-9289-AC8F-680A-A577E46C11EA}"/>
              </a:ext>
            </a:extLst>
          </p:cNvPr>
          <p:cNvCxnSpPr>
            <a:cxnSpLocks/>
            <a:stCxn id="4" idx="1"/>
          </p:cNvCxnSpPr>
          <p:nvPr/>
        </p:nvCxnSpPr>
        <p:spPr>
          <a:xfrm flipH="1">
            <a:off x="5018567" y="3838464"/>
            <a:ext cx="1526175" cy="324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381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9">
          <a:extLst>
            <a:ext uri="{FF2B5EF4-FFF2-40B4-BE49-F238E27FC236}">
              <a16:creationId xmlns:a16="http://schemas.microsoft.com/office/drawing/2014/main" id="{7CF37A97-EA92-E826-5A1F-DF2BE5C17797}"/>
            </a:ext>
          </a:extLst>
        </p:cNvPr>
        <p:cNvGrpSpPr/>
        <p:nvPr/>
      </p:nvGrpSpPr>
      <p:grpSpPr>
        <a:xfrm>
          <a:off x="0" y="0"/>
          <a:ext cx="0" cy="0"/>
          <a:chOff x="0" y="0"/>
          <a:chExt cx="0" cy="0"/>
        </a:xfrm>
      </p:grpSpPr>
      <p:sp>
        <p:nvSpPr>
          <p:cNvPr id="380" name="Google Shape;380;p50">
            <a:extLst>
              <a:ext uri="{FF2B5EF4-FFF2-40B4-BE49-F238E27FC236}">
                <a16:creationId xmlns:a16="http://schemas.microsoft.com/office/drawing/2014/main" id="{993F1B9F-378D-4FBD-B952-F0600EAE5BF8}"/>
              </a:ext>
            </a:extLst>
          </p:cNvPr>
          <p:cNvSpPr txBox="1"/>
          <p:nvPr/>
        </p:nvSpPr>
        <p:spPr>
          <a:xfrm>
            <a:off x="187650" y="0"/>
            <a:ext cx="87687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100" dirty="0">
                <a:solidFill>
                  <a:schemeClr val="dk1"/>
                </a:solidFill>
                <a:latin typeface="EB Garamond SemiBold"/>
                <a:ea typeface="EB Garamond SemiBold"/>
                <a:cs typeface="EB Garamond SemiBold"/>
                <a:sym typeface="EB Garamond SemiBold"/>
              </a:rPr>
              <a:t>Counselors &amp; Other Specialized Staff</a:t>
            </a:r>
            <a:endParaRPr sz="3100" dirty="0">
              <a:solidFill>
                <a:schemeClr val="dk1"/>
              </a:solidFill>
              <a:latin typeface="EB Garamond SemiBold"/>
              <a:ea typeface="EB Garamond SemiBold"/>
              <a:cs typeface="EB Garamond SemiBold"/>
              <a:sym typeface="EB Garamond SemiBold"/>
            </a:endParaRPr>
          </a:p>
        </p:txBody>
      </p:sp>
      <p:sp>
        <p:nvSpPr>
          <p:cNvPr id="381" name="Google Shape;381;p50">
            <a:extLst>
              <a:ext uri="{FF2B5EF4-FFF2-40B4-BE49-F238E27FC236}">
                <a16:creationId xmlns:a16="http://schemas.microsoft.com/office/drawing/2014/main" id="{D7AE54CD-3917-16C5-6F19-ECD9BDEAA84B}"/>
              </a:ext>
            </a:extLst>
          </p:cNvPr>
          <p:cNvSpPr txBox="1"/>
          <p:nvPr/>
        </p:nvSpPr>
        <p:spPr>
          <a:xfrm>
            <a:off x="187650" y="727775"/>
            <a:ext cx="6120000" cy="4329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600" b="1" u="sng" dirty="0">
                <a:solidFill>
                  <a:schemeClr val="dk1"/>
                </a:solidFill>
                <a:latin typeface="Times New Roman"/>
                <a:ea typeface="Times New Roman"/>
                <a:cs typeface="Times New Roman"/>
                <a:sym typeface="Times New Roman"/>
              </a:rPr>
              <a:t>Section IV C. Limits on One-on-One Interactions</a:t>
            </a:r>
          </a:p>
          <a:p>
            <a:pPr marL="0" lvl="0" indent="0" algn="l" rtl="0">
              <a:lnSpc>
                <a:spcPct val="115000"/>
              </a:lnSpc>
              <a:spcBef>
                <a:spcPts val="1200"/>
              </a:spcBef>
              <a:spcAft>
                <a:spcPts val="0"/>
              </a:spcAft>
              <a:buNone/>
            </a:pPr>
            <a:r>
              <a:rPr lang="en-US" sz="1600" u="sng" kern="0" dirty="0">
                <a:solidFill>
                  <a:srgbClr val="EE0000"/>
                </a:solidFill>
                <a:effectLst/>
                <a:latin typeface="Times New Roman" panose="02020603050405020304" pitchFamily="18" charset="0"/>
                <a:ea typeface="Times New Roman" panose="02020603050405020304" pitchFamily="18" charset="0"/>
                <a:cs typeface="Arial" panose="020B0604020202020204" pitchFamily="34" charset="0"/>
              </a:rPr>
              <a:t>Per Virginia Code 8VAC20-720-50 Licensed School Counselors may provide short duration personal or social counseling to students that is needed to maintain order, discipline, or a productive learning environment without affirmative parental consent.  </a:t>
            </a:r>
            <a:endParaRPr lang="en-US" sz="1600" kern="100" dirty="0">
              <a:latin typeface="Aptos" panose="020B0004020202020204" pitchFamily="34" charset="0"/>
              <a:ea typeface="Times New Roman" panose="02020603050405020304" pitchFamily="18" charset="0"/>
              <a:cs typeface="Arial" panose="020B0604020202020204" pitchFamily="34" charset="0"/>
            </a:endParaRPr>
          </a:p>
          <a:p>
            <a:pPr marL="0" lvl="0" indent="0" algn="l" rtl="0">
              <a:lnSpc>
                <a:spcPct val="115000"/>
              </a:lnSpc>
              <a:spcBef>
                <a:spcPts val="1200"/>
              </a:spcBef>
              <a:spcAft>
                <a:spcPts val="0"/>
              </a:spcAft>
              <a:buNone/>
            </a:pPr>
            <a:r>
              <a:rPr lang="en-US" sz="1600" u="sng" kern="0" dirty="0">
                <a:solidFill>
                  <a:srgbClr val="EE0000"/>
                </a:solidFill>
                <a:effectLst/>
                <a:latin typeface="Times New Roman" panose="02020603050405020304" pitchFamily="18" charset="0"/>
                <a:ea typeface="Times New Roman" panose="02020603050405020304" pitchFamily="18" charset="0"/>
                <a:cs typeface="Arial" panose="020B0604020202020204" pitchFamily="34" charset="0"/>
              </a:rPr>
              <a:t>For all other services with counselors, special educators, and other staff whose job duties include regular one-on-one meetings with students, staff will provide parents with an annual notification that describes the services provided and the parameters under which any one-on-one meetings take place as part of those services. Parents shall be able to opt-out of these services by returning the form documenting their decision to the building principal or designee.</a:t>
            </a:r>
            <a:endParaRPr lang="en-US" sz="1600" kern="100" dirty="0">
              <a:effectLst/>
              <a:latin typeface="Aptos" panose="020B0004020202020204" pitchFamily="34" charset="0"/>
              <a:ea typeface="Aptos" panose="020B0004020202020204" pitchFamily="34" charset="0"/>
              <a:cs typeface="Arial" panose="020B0604020202020204" pitchFamily="34" charset="0"/>
            </a:endParaRPr>
          </a:p>
          <a:p>
            <a:pPr marL="0" lvl="0" indent="0" algn="l" rtl="0">
              <a:lnSpc>
                <a:spcPct val="115000"/>
              </a:lnSpc>
              <a:spcBef>
                <a:spcPts val="1200"/>
              </a:spcBef>
              <a:spcAft>
                <a:spcPts val="0"/>
              </a:spcAft>
              <a:buClr>
                <a:schemeClr val="dk1"/>
              </a:buClr>
              <a:buSzPts val="1100"/>
              <a:buFont typeface="Arial"/>
              <a:buNone/>
            </a:pPr>
            <a:endParaRPr sz="16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None/>
            </a:pPr>
            <a:endParaRPr sz="15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None/>
            </a:pPr>
            <a:endParaRPr sz="1900" dirty="0">
              <a:solidFill>
                <a:schemeClr val="dk1"/>
              </a:solidFill>
              <a:latin typeface="Times New Roman"/>
              <a:ea typeface="Times New Roman"/>
              <a:cs typeface="Times New Roman"/>
              <a:sym typeface="Times New Roman"/>
            </a:endParaRPr>
          </a:p>
        </p:txBody>
      </p:sp>
      <p:sp>
        <p:nvSpPr>
          <p:cNvPr id="383" name="Google Shape;383;p50">
            <a:extLst>
              <a:ext uri="{FF2B5EF4-FFF2-40B4-BE49-F238E27FC236}">
                <a16:creationId xmlns:a16="http://schemas.microsoft.com/office/drawing/2014/main" id="{E4D071C9-74A4-637D-BA93-6C44BD331FB1}"/>
              </a:ext>
            </a:extLst>
          </p:cNvPr>
          <p:cNvSpPr/>
          <p:nvPr/>
        </p:nvSpPr>
        <p:spPr>
          <a:xfrm>
            <a:off x="6507528" y="761319"/>
            <a:ext cx="2541000" cy="1604425"/>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Limited exemption to parental consent for counselors.</a:t>
            </a:r>
            <a:endParaRPr sz="1800" b="1" dirty="0">
              <a:solidFill>
                <a:schemeClr val="dk1"/>
              </a:solidFill>
              <a:latin typeface="Average"/>
              <a:ea typeface="Average"/>
              <a:cs typeface="Average"/>
              <a:sym typeface="Average"/>
            </a:endParaRPr>
          </a:p>
        </p:txBody>
      </p:sp>
      <p:cxnSp>
        <p:nvCxnSpPr>
          <p:cNvPr id="384" name="Google Shape;384;p50">
            <a:extLst>
              <a:ext uri="{FF2B5EF4-FFF2-40B4-BE49-F238E27FC236}">
                <a16:creationId xmlns:a16="http://schemas.microsoft.com/office/drawing/2014/main" id="{56FEE096-8945-EE00-F255-7EEB246DF546}"/>
              </a:ext>
            </a:extLst>
          </p:cNvPr>
          <p:cNvCxnSpPr>
            <a:cxnSpLocks/>
            <a:stCxn id="383" idx="1"/>
          </p:cNvCxnSpPr>
          <p:nvPr/>
        </p:nvCxnSpPr>
        <p:spPr>
          <a:xfrm flipH="1">
            <a:off x="4896293" y="1563532"/>
            <a:ext cx="1611235" cy="286533"/>
          </a:xfrm>
          <a:prstGeom prst="straightConnector1">
            <a:avLst/>
          </a:prstGeom>
          <a:noFill/>
          <a:ln w="9525" cap="flat" cmpd="sng">
            <a:solidFill>
              <a:schemeClr val="dk1"/>
            </a:solidFill>
            <a:prstDash val="solid"/>
            <a:round/>
            <a:headEnd type="none" w="med" len="med"/>
            <a:tailEnd type="triangle" w="med" len="med"/>
          </a:ln>
        </p:spPr>
      </p:cxnSp>
      <p:sp>
        <p:nvSpPr>
          <p:cNvPr id="4" name="Google Shape;383;p50">
            <a:extLst>
              <a:ext uri="{FF2B5EF4-FFF2-40B4-BE49-F238E27FC236}">
                <a16:creationId xmlns:a16="http://schemas.microsoft.com/office/drawing/2014/main" id="{B9550EA7-E9B4-23F9-2597-915BBD1BBEBC}"/>
              </a:ext>
            </a:extLst>
          </p:cNvPr>
          <p:cNvSpPr/>
          <p:nvPr/>
        </p:nvSpPr>
        <p:spPr>
          <a:xfrm>
            <a:off x="6544742" y="2777757"/>
            <a:ext cx="2541000" cy="1927151"/>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Requires beginning of the year notification and opt-out for staff who regularly meet one-on-one with students. </a:t>
            </a:r>
            <a:endParaRPr sz="1800" b="1" dirty="0">
              <a:solidFill>
                <a:schemeClr val="dk1"/>
              </a:solidFill>
              <a:latin typeface="Average"/>
              <a:ea typeface="Average"/>
              <a:cs typeface="Average"/>
              <a:sym typeface="Average"/>
            </a:endParaRPr>
          </a:p>
        </p:txBody>
      </p:sp>
      <p:cxnSp>
        <p:nvCxnSpPr>
          <p:cNvPr id="6" name="Straight Arrow Connector 5">
            <a:extLst>
              <a:ext uri="{FF2B5EF4-FFF2-40B4-BE49-F238E27FC236}">
                <a16:creationId xmlns:a16="http://schemas.microsoft.com/office/drawing/2014/main" id="{9BC35254-8C98-B4E3-464C-010E15041FD5}"/>
              </a:ext>
            </a:extLst>
          </p:cNvPr>
          <p:cNvCxnSpPr>
            <a:cxnSpLocks/>
          </p:cNvCxnSpPr>
          <p:nvPr/>
        </p:nvCxnSpPr>
        <p:spPr>
          <a:xfrm flipH="1" flipV="1">
            <a:off x="4896293" y="3088758"/>
            <a:ext cx="1648449" cy="7182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19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9">
          <a:extLst>
            <a:ext uri="{FF2B5EF4-FFF2-40B4-BE49-F238E27FC236}">
              <a16:creationId xmlns:a16="http://schemas.microsoft.com/office/drawing/2014/main" id="{28F23A0E-6359-C104-DE3A-BC00B4512A26}"/>
            </a:ext>
          </a:extLst>
        </p:cNvPr>
        <p:cNvGrpSpPr/>
        <p:nvPr/>
      </p:nvGrpSpPr>
      <p:grpSpPr>
        <a:xfrm>
          <a:off x="0" y="0"/>
          <a:ext cx="0" cy="0"/>
          <a:chOff x="0" y="0"/>
          <a:chExt cx="0" cy="0"/>
        </a:xfrm>
      </p:grpSpPr>
      <p:sp>
        <p:nvSpPr>
          <p:cNvPr id="380" name="Google Shape;380;p50">
            <a:extLst>
              <a:ext uri="{FF2B5EF4-FFF2-40B4-BE49-F238E27FC236}">
                <a16:creationId xmlns:a16="http://schemas.microsoft.com/office/drawing/2014/main" id="{A6D6A3CF-3D3E-F932-7738-B0C63476FA44}"/>
              </a:ext>
            </a:extLst>
          </p:cNvPr>
          <p:cNvSpPr txBox="1"/>
          <p:nvPr/>
        </p:nvSpPr>
        <p:spPr>
          <a:xfrm>
            <a:off x="187650" y="0"/>
            <a:ext cx="87687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100" dirty="0">
                <a:solidFill>
                  <a:schemeClr val="dk1"/>
                </a:solidFill>
                <a:latin typeface="EB Garamond SemiBold"/>
                <a:ea typeface="EB Garamond SemiBold"/>
                <a:cs typeface="EB Garamond SemiBold"/>
                <a:sym typeface="EB Garamond SemiBold"/>
              </a:rPr>
              <a:t>One-on-One Electronic Communications</a:t>
            </a:r>
            <a:endParaRPr sz="3100" dirty="0">
              <a:solidFill>
                <a:schemeClr val="dk1"/>
              </a:solidFill>
              <a:latin typeface="EB Garamond SemiBold"/>
              <a:ea typeface="EB Garamond SemiBold"/>
              <a:cs typeface="EB Garamond SemiBold"/>
              <a:sym typeface="EB Garamond SemiBold"/>
            </a:endParaRPr>
          </a:p>
        </p:txBody>
      </p:sp>
      <p:sp>
        <p:nvSpPr>
          <p:cNvPr id="381" name="Google Shape;381;p50">
            <a:extLst>
              <a:ext uri="{FF2B5EF4-FFF2-40B4-BE49-F238E27FC236}">
                <a16:creationId xmlns:a16="http://schemas.microsoft.com/office/drawing/2014/main" id="{99B45C7B-0C14-FBC4-A9DD-B36AA75EB0D5}"/>
              </a:ext>
            </a:extLst>
          </p:cNvPr>
          <p:cNvSpPr txBox="1"/>
          <p:nvPr/>
        </p:nvSpPr>
        <p:spPr>
          <a:xfrm>
            <a:off x="187650" y="727775"/>
            <a:ext cx="6120000" cy="4329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600" b="1" u="sng" dirty="0">
                <a:solidFill>
                  <a:schemeClr val="dk1"/>
                </a:solidFill>
                <a:latin typeface="Times New Roman"/>
                <a:ea typeface="Times New Roman"/>
                <a:cs typeface="Times New Roman"/>
                <a:sym typeface="Times New Roman"/>
              </a:rPr>
              <a:t>Section IV E. Electronic Communications</a:t>
            </a:r>
          </a:p>
          <a:p>
            <a:pPr marL="0" lvl="0" indent="0" algn="l" rtl="0">
              <a:lnSpc>
                <a:spcPct val="115000"/>
              </a:lnSpc>
              <a:spcBef>
                <a:spcPts val="1200"/>
              </a:spcBef>
              <a:spcAft>
                <a:spcPts val="0"/>
              </a:spcAft>
              <a:buNone/>
            </a:pPr>
            <a:r>
              <a:rPr lang="en-US" sz="1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Adults must restrict one-on-one, electronic communications with individual students to accounts, systems, and platforms that are provided by and accessible to Albemarle County Public Schools. These systems must provide access to parents/guardians to observe all communication with their child. In the case of a communication system that does not automatically allow access to parents/guardians (e.g., email), the parent/guardian must be included in the communication. </a:t>
            </a:r>
            <a:r>
              <a:rPr lang="en-US" sz="1600" u="sng" kern="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If an adult must contact a student via email and their parent's email is unavailable, the adult shall include their direct supervisor in the communication. </a:t>
            </a:r>
            <a:r>
              <a:rPr lang="en-US" sz="1600" u="sng" kern="0" dirty="0">
                <a:solidFill>
                  <a:srgbClr val="EE0000"/>
                </a:solidFill>
                <a:effectLst/>
                <a:latin typeface="Times New Roman" panose="02020603050405020304" pitchFamily="18" charset="0"/>
                <a:ea typeface="Times New Roman" panose="02020603050405020304" pitchFamily="18" charset="0"/>
                <a:cs typeface="Arial" panose="020B0604020202020204" pitchFamily="34" charset="0"/>
              </a:rPr>
              <a:t>Adults shall not use personal phones to communicate with students unless using an application provided by ACPS that allows for accessibility to parents/guardians.</a:t>
            </a:r>
            <a:endParaRPr lang="en-US" sz="1600" kern="100" dirty="0">
              <a:effectLst/>
              <a:latin typeface="Aptos" panose="020B0004020202020204" pitchFamily="34" charset="0"/>
              <a:ea typeface="Aptos" panose="020B0004020202020204" pitchFamily="34" charset="0"/>
              <a:cs typeface="Arial" panose="020B0604020202020204" pitchFamily="34" charset="0"/>
            </a:endParaRPr>
          </a:p>
          <a:p>
            <a:pPr marL="0" lvl="0" indent="0" algn="l" rtl="0">
              <a:lnSpc>
                <a:spcPct val="115000"/>
              </a:lnSpc>
              <a:spcBef>
                <a:spcPts val="1200"/>
              </a:spcBef>
              <a:spcAft>
                <a:spcPts val="0"/>
              </a:spcAft>
              <a:buClr>
                <a:schemeClr val="dk1"/>
              </a:buClr>
              <a:buSzPts val="1100"/>
              <a:buFont typeface="Arial"/>
              <a:buNone/>
            </a:pPr>
            <a:endParaRPr sz="16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None/>
            </a:pPr>
            <a:endParaRPr sz="15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None/>
            </a:pPr>
            <a:endParaRPr sz="1900" dirty="0">
              <a:solidFill>
                <a:schemeClr val="dk1"/>
              </a:solidFill>
              <a:latin typeface="Times New Roman"/>
              <a:ea typeface="Times New Roman"/>
              <a:cs typeface="Times New Roman"/>
              <a:sym typeface="Times New Roman"/>
            </a:endParaRPr>
          </a:p>
        </p:txBody>
      </p:sp>
      <p:sp>
        <p:nvSpPr>
          <p:cNvPr id="4" name="Google Shape;383;p50">
            <a:extLst>
              <a:ext uri="{FF2B5EF4-FFF2-40B4-BE49-F238E27FC236}">
                <a16:creationId xmlns:a16="http://schemas.microsoft.com/office/drawing/2014/main" id="{60314839-50D4-93A5-F9D6-82D083A123A9}"/>
              </a:ext>
            </a:extLst>
          </p:cNvPr>
          <p:cNvSpPr/>
          <p:nvPr/>
        </p:nvSpPr>
        <p:spPr>
          <a:xfrm>
            <a:off x="6544742" y="1842092"/>
            <a:ext cx="2482300" cy="1927151"/>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If a parent’s email is unavailable, staff must include their supervisor in the communication.</a:t>
            </a:r>
            <a:endParaRPr sz="1800" b="1" dirty="0">
              <a:solidFill>
                <a:schemeClr val="dk1"/>
              </a:solidFill>
              <a:latin typeface="Average"/>
              <a:ea typeface="Average"/>
              <a:cs typeface="Average"/>
              <a:sym typeface="Average"/>
            </a:endParaRPr>
          </a:p>
        </p:txBody>
      </p:sp>
      <p:cxnSp>
        <p:nvCxnSpPr>
          <p:cNvPr id="6" name="Straight Arrow Connector 5">
            <a:extLst>
              <a:ext uri="{FF2B5EF4-FFF2-40B4-BE49-F238E27FC236}">
                <a16:creationId xmlns:a16="http://schemas.microsoft.com/office/drawing/2014/main" id="{2406B8E9-B52E-4BC0-C54D-183823267532}"/>
              </a:ext>
            </a:extLst>
          </p:cNvPr>
          <p:cNvCxnSpPr>
            <a:cxnSpLocks/>
            <a:stCxn id="4" idx="1"/>
          </p:cNvCxnSpPr>
          <p:nvPr/>
        </p:nvCxnSpPr>
        <p:spPr>
          <a:xfrm flipH="1">
            <a:off x="4912242" y="2805668"/>
            <a:ext cx="1632500" cy="649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03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6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Questions/Discussion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58" name="Google Shape;258;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59" name="Google Shape;259;p3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8"/>
          <p:cNvSpPr txBox="1">
            <a:spLocks noGrp="1"/>
          </p:cNvSpPr>
          <p:nvPr>
            <p:ph type="title"/>
          </p:nvPr>
        </p:nvSpPr>
        <p:spPr>
          <a:xfrm>
            <a:off x="405925" y="687700"/>
            <a:ext cx="7022700" cy="774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990"/>
              <a:buFont typeface="Arial"/>
              <a:buNone/>
            </a:pPr>
            <a:r>
              <a:rPr lang="en" sz="3520">
                <a:solidFill>
                  <a:schemeClr val="dk1"/>
                </a:solidFill>
              </a:rPr>
              <a:t>AGENDA</a:t>
            </a:r>
            <a:endParaRPr/>
          </a:p>
        </p:txBody>
      </p:sp>
      <p:sp>
        <p:nvSpPr>
          <p:cNvPr id="289" name="Google Shape;289;p38"/>
          <p:cNvSpPr txBox="1"/>
          <p:nvPr/>
        </p:nvSpPr>
        <p:spPr>
          <a:xfrm>
            <a:off x="562973" y="1614475"/>
            <a:ext cx="3796376" cy="2423700"/>
          </a:xfrm>
          <a:prstGeom prst="rect">
            <a:avLst/>
          </a:prstGeom>
          <a:noFill/>
          <a:ln>
            <a:noFill/>
          </a:ln>
        </p:spPr>
        <p:txBody>
          <a:bodyPr spcFirstLastPara="1" wrap="square" lIns="91425" tIns="91425" rIns="91425" bIns="91425" anchor="t" anchorCtr="0">
            <a:noAutofit/>
          </a:bodyPr>
          <a:lstStyle/>
          <a:p>
            <a:pPr marL="457200" lvl="0" indent="-393700" algn="l" rtl="0">
              <a:lnSpc>
                <a:spcPct val="95000"/>
              </a:lnSpc>
              <a:spcBef>
                <a:spcPts val="0"/>
              </a:spcBef>
              <a:spcAft>
                <a:spcPts val="0"/>
              </a:spcAft>
              <a:buClr>
                <a:srgbClr val="595959"/>
              </a:buClr>
              <a:buSzPts val="2600"/>
              <a:buFont typeface="Barlow Medium"/>
              <a:buChar char="❏"/>
            </a:pPr>
            <a:r>
              <a:rPr lang="en" sz="2600" dirty="0">
                <a:solidFill>
                  <a:srgbClr val="595959"/>
                </a:solidFill>
                <a:latin typeface="Barlow Medium"/>
                <a:ea typeface="Barlow Medium"/>
                <a:cs typeface="Barlow Medium"/>
                <a:sym typeface="Barlow Medium"/>
              </a:rPr>
              <a:t>Key Issues in Public Feedback</a:t>
            </a:r>
            <a:endParaRPr sz="2600" dirty="0">
              <a:solidFill>
                <a:srgbClr val="595959"/>
              </a:solidFill>
              <a:latin typeface="Barlow Medium"/>
              <a:ea typeface="Barlow Medium"/>
              <a:cs typeface="Barlow Medium"/>
              <a:sym typeface="Barlow Medium"/>
            </a:endParaRPr>
          </a:p>
          <a:p>
            <a:pPr marL="457200" lvl="0" indent="-393700" algn="l" rtl="0">
              <a:lnSpc>
                <a:spcPct val="95000"/>
              </a:lnSpc>
              <a:spcBef>
                <a:spcPts val="0"/>
              </a:spcBef>
              <a:spcAft>
                <a:spcPts val="0"/>
              </a:spcAft>
              <a:buClr>
                <a:srgbClr val="595959"/>
              </a:buClr>
              <a:buSzPts val="2600"/>
              <a:buFont typeface="Barlow Medium"/>
              <a:buChar char="❏"/>
            </a:pPr>
            <a:r>
              <a:rPr lang="en-US" sz="2600" dirty="0">
                <a:solidFill>
                  <a:srgbClr val="595959"/>
                </a:solidFill>
                <a:latin typeface="Barlow Medium"/>
                <a:ea typeface="Barlow Medium"/>
                <a:cs typeface="Barlow Medium"/>
                <a:sym typeface="Barlow Medium"/>
              </a:rPr>
              <a:t>Incorporated Changes</a:t>
            </a:r>
            <a:endParaRPr sz="2600" dirty="0">
              <a:solidFill>
                <a:srgbClr val="595959"/>
              </a:solidFill>
              <a:latin typeface="Barlow Medium"/>
              <a:ea typeface="Barlow Medium"/>
              <a:cs typeface="Barlow Medium"/>
              <a:sym typeface="Barlow Medium"/>
            </a:endParaRPr>
          </a:p>
          <a:p>
            <a:pPr marL="457200" lvl="0" indent="-393700" algn="l" rtl="0">
              <a:lnSpc>
                <a:spcPct val="95000"/>
              </a:lnSpc>
              <a:spcBef>
                <a:spcPts val="0"/>
              </a:spcBef>
              <a:spcAft>
                <a:spcPts val="0"/>
              </a:spcAft>
              <a:buClr>
                <a:srgbClr val="595959"/>
              </a:buClr>
              <a:buSzPts val="2600"/>
              <a:buFont typeface="Barlow Medium"/>
              <a:buChar char="❏"/>
            </a:pPr>
            <a:r>
              <a:rPr lang="en-US" sz="2600" dirty="0">
                <a:solidFill>
                  <a:srgbClr val="595959"/>
                </a:solidFill>
                <a:latin typeface="Barlow Medium"/>
                <a:ea typeface="Barlow Medium"/>
                <a:cs typeface="Barlow Medium"/>
                <a:sym typeface="Barlow Medium"/>
              </a:rPr>
              <a:t>Questions/Discussion</a:t>
            </a:r>
            <a:endParaRPr sz="2600" dirty="0">
              <a:solidFill>
                <a:srgbClr val="595959"/>
              </a:solidFill>
              <a:latin typeface="Barlow Medium"/>
              <a:ea typeface="Barlow Medium"/>
              <a:cs typeface="Barlow Medium"/>
              <a:sym typeface="Barlow Medium"/>
            </a:endParaRPr>
          </a:p>
        </p:txBody>
      </p:sp>
      <p:pic>
        <p:nvPicPr>
          <p:cNvPr id="290" name="Google Shape;290;p38"/>
          <p:cNvPicPr preferRelativeResize="0"/>
          <p:nvPr/>
        </p:nvPicPr>
        <p:blipFill rotWithShape="1">
          <a:blip r:embed="rId3">
            <a:alphaModFix/>
          </a:blip>
          <a:srcRect b="4916"/>
          <a:stretch/>
        </p:blipFill>
        <p:spPr>
          <a:xfrm>
            <a:off x="4784653" y="1720626"/>
            <a:ext cx="3939250" cy="19602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0"/>
          <p:cNvSpPr txBox="1">
            <a:spLocks noGrp="1"/>
          </p:cNvSpPr>
          <p:nvPr>
            <p:ph type="ctrTitle"/>
          </p:nvPr>
        </p:nvSpPr>
        <p:spPr>
          <a:xfrm>
            <a:off x="690000" y="1181375"/>
            <a:ext cx="7764000" cy="2114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sz="5867" dirty="0"/>
              <a:t>Public Feedback</a:t>
            </a:r>
            <a:endParaRPr sz="5867" dirty="0"/>
          </a:p>
          <a:p>
            <a:pPr marL="0" lvl="0" indent="0" algn="ctr" rtl="0">
              <a:spcBef>
                <a:spcPts val="0"/>
              </a:spcBef>
              <a:spcAft>
                <a:spcPts val="0"/>
              </a:spcAft>
              <a:buNone/>
            </a:pPr>
            <a:endParaRPr sz="2311" b="0" dirty="0"/>
          </a:p>
          <a:p>
            <a:pPr marL="0" lvl="0" indent="0" algn="ctr" rtl="0">
              <a:spcBef>
                <a:spcPts val="0"/>
              </a:spcBef>
              <a:spcAft>
                <a:spcPts val="0"/>
              </a:spcAft>
              <a:buNone/>
            </a:pPr>
            <a:r>
              <a:rPr lang="en" sz="2311" b="0" dirty="0"/>
              <a:t>Preventing Educator Sexual Misconduct</a:t>
            </a:r>
            <a:endParaRPr sz="2311" b="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2"/>
          <p:cNvSpPr txBox="1">
            <a:spLocks noGrp="1"/>
          </p:cNvSpPr>
          <p:nvPr>
            <p:ph type="title"/>
          </p:nvPr>
        </p:nvSpPr>
        <p:spPr>
          <a:xfrm>
            <a:off x="280275" y="167141"/>
            <a:ext cx="8093700" cy="774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520" dirty="0">
                <a:solidFill>
                  <a:schemeClr val="dk1"/>
                </a:solidFill>
              </a:rPr>
              <a:t>Four Key Issues</a:t>
            </a:r>
            <a:endParaRPr dirty="0"/>
          </a:p>
        </p:txBody>
      </p:sp>
      <p:sp>
        <p:nvSpPr>
          <p:cNvPr id="322" name="Google Shape;322;p42"/>
          <p:cNvSpPr txBox="1"/>
          <p:nvPr/>
        </p:nvSpPr>
        <p:spPr>
          <a:xfrm>
            <a:off x="280275" y="942041"/>
            <a:ext cx="1888767" cy="3528950"/>
          </a:xfrm>
          <a:prstGeom prst="rect">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rtl="0">
              <a:spcBef>
                <a:spcPts val="0"/>
              </a:spcBef>
              <a:spcAft>
                <a:spcPts val="0"/>
              </a:spcAft>
              <a:buNone/>
            </a:pPr>
            <a:r>
              <a:rPr lang="en-US" sz="1800" b="1" dirty="0">
                <a:solidFill>
                  <a:schemeClr val="dk2"/>
                </a:solidFill>
                <a:latin typeface="Barlow"/>
                <a:ea typeface="Barlow"/>
                <a:cs typeface="Barlow"/>
                <a:sym typeface="Barlow"/>
              </a:rPr>
              <a:t>Provide a Dual Reporting Structure</a:t>
            </a:r>
          </a:p>
          <a:p>
            <a:pPr marL="0" lvl="0" indent="0" algn="l" rtl="0">
              <a:spcBef>
                <a:spcPts val="0"/>
              </a:spcBef>
              <a:spcAft>
                <a:spcPts val="0"/>
              </a:spcAft>
              <a:buNone/>
            </a:pPr>
            <a:endParaRPr lang="en-US" sz="1800" b="1" dirty="0">
              <a:solidFill>
                <a:schemeClr val="dk2"/>
              </a:solidFill>
              <a:latin typeface="Barlow"/>
              <a:ea typeface="Barlow"/>
              <a:cs typeface="Barlow"/>
              <a:sym typeface="Barlow"/>
            </a:endParaRPr>
          </a:p>
          <a:p>
            <a:pPr marL="0" lvl="0" indent="0" algn="l" rtl="0">
              <a:spcBef>
                <a:spcPts val="0"/>
              </a:spcBef>
              <a:spcAft>
                <a:spcPts val="0"/>
              </a:spcAft>
              <a:buNone/>
            </a:pPr>
            <a:r>
              <a:rPr lang="en-US" sz="1600" dirty="0">
                <a:solidFill>
                  <a:schemeClr val="dk2"/>
                </a:solidFill>
                <a:latin typeface="Barlow"/>
                <a:ea typeface="Barlow"/>
                <a:cs typeface="Barlow"/>
                <a:sym typeface="Barlow"/>
              </a:rPr>
              <a:t>Reporting only to the building principal is insufficient. </a:t>
            </a:r>
            <a:endParaRPr sz="1600" dirty="0">
              <a:solidFill>
                <a:schemeClr val="dk2"/>
              </a:solidFill>
              <a:latin typeface="Barlow"/>
              <a:ea typeface="Barlow"/>
              <a:cs typeface="Barlow"/>
              <a:sym typeface="Barlow"/>
            </a:endParaRPr>
          </a:p>
        </p:txBody>
      </p:sp>
      <p:sp>
        <p:nvSpPr>
          <p:cNvPr id="2" name="Google Shape;322;p42">
            <a:extLst>
              <a:ext uri="{FF2B5EF4-FFF2-40B4-BE49-F238E27FC236}">
                <a16:creationId xmlns:a16="http://schemas.microsoft.com/office/drawing/2014/main" id="{3259DF02-A207-B620-DAAC-2F8B76FC1740}"/>
              </a:ext>
            </a:extLst>
          </p:cNvPr>
          <p:cNvSpPr txBox="1"/>
          <p:nvPr/>
        </p:nvSpPr>
        <p:spPr>
          <a:xfrm>
            <a:off x="2438357" y="942041"/>
            <a:ext cx="1888768" cy="3528950"/>
          </a:xfrm>
          <a:prstGeom prst="rect">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2"/>
                </a:solidFill>
                <a:latin typeface="Barlow"/>
                <a:ea typeface="Barlow"/>
                <a:cs typeface="Barlow"/>
                <a:sym typeface="Barlow"/>
              </a:rPr>
              <a:t>Improve Definition of Emergency</a:t>
            </a:r>
          </a:p>
          <a:p>
            <a:pPr marL="0" lvl="0" indent="0" algn="l" rtl="0">
              <a:spcBef>
                <a:spcPts val="0"/>
              </a:spcBef>
              <a:spcAft>
                <a:spcPts val="0"/>
              </a:spcAft>
              <a:buNone/>
            </a:pPr>
            <a:endParaRPr lang="en-US" sz="1800" b="1" dirty="0">
              <a:solidFill>
                <a:schemeClr val="dk2"/>
              </a:solidFill>
              <a:latin typeface="Barlow"/>
              <a:ea typeface="Barlow"/>
              <a:cs typeface="Barlow"/>
              <a:sym typeface="Barlow"/>
            </a:endParaRPr>
          </a:p>
          <a:p>
            <a:r>
              <a:rPr lang="en-US" sz="1600" dirty="0">
                <a:solidFill>
                  <a:schemeClr val="dk2"/>
                </a:solidFill>
                <a:latin typeface="Barlow"/>
                <a:ea typeface="Barlow"/>
                <a:cs typeface="Barlow"/>
                <a:sym typeface="Barlow"/>
              </a:rPr>
              <a:t>Definition should be linked to issues of security/safety.</a:t>
            </a:r>
          </a:p>
          <a:p>
            <a:pPr marL="0" lvl="0" indent="0" algn="l" rtl="0">
              <a:spcBef>
                <a:spcPts val="0"/>
              </a:spcBef>
              <a:spcAft>
                <a:spcPts val="0"/>
              </a:spcAft>
              <a:buNone/>
            </a:pPr>
            <a:endParaRPr sz="1800" b="1" dirty="0">
              <a:solidFill>
                <a:schemeClr val="dk2"/>
              </a:solidFill>
              <a:latin typeface="Barlow"/>
              <a:ea typeface="Barlow"/>
              <a:cs typeface="Barlow"/>
              <a:sym typeface="Barlow"/>
            </a:endParaRPr>
          </a:p>
        </p:txBody>
      </p:sp>
      <p:sp>
        <p:nvSpPr>
          <p:cNvPr id="3" name="Google Shape;322;p42">
            <a:extLst>
              <a:ext uri="{FF2B5EF4-FFF2-40B4-BE49-F238E27FC236}">
                <a16:creationId xmlns:a16="http://schemas.microsoft.com/office/drawing/2014/main" id="{4C9614E6-3502-59A5-5519-E151BE1F90AC}"/>
              </a:ext>
            </a:extLst>
          </p:cNvPr>
          <p:cNvSpPr txBox="1"/>
          <p:nvPr/>
        </p:nvSpPr>
        <p:spPr>
          <a:xfrm>
            <a:off x="4596440" y="942041"/>
            <a:ext cx="2006057" cy="3528950"/>
          </a:xfrm>
          <a:prstGeom prst="rect">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2"/>
                </a:solidFill>
                <a:latin typeface="Barlow"/>
                <a:ea typeface="Barlow"/>
                <a:cs typeface="Barlow"/>
                <a:sym typeface="Barlow"/>
              </a:rPr>
              <a:t>A Centralized Digital Log for Student Meetings</a:t>
            </a:r>
          </a:p>
          <a:p>
            <a:pPr marL="0" lvl="0" indent="0" algn="l" rtl="0">
              <a:spcBef>
                <a:spcPts val="0"/>
              </a:spcBef>
              <a:spcAft>
                <a:spcPts val="0"/>
              </a:spcAft>
              <a:buNone/>
            </a:pPr>
            <a:endParaRPr lang="en-US" sz="1800" b="1" dirty="0">
              <a:solidFill>
                <a:schemeClr val="dk2"/>
              </a:solidFill>
              <a:latin typeface="Barlow"/>
              <a:ea typeface="Barlow"/>
              <a:cs typeface="Barlow"/>
              <a:sym typeface="Barlow"/>
            </a:endParaRPr>
          </a:p>
          <a:p>
            <a:r>
              <a:rPr lang="en-US" sz="1600" dirty="0">
                <a:solidFill>
                  <a:schemeClr val="dk2"/>
                </a:solidFill>
                <a:latin typeface="Barlow"/>
                <a:ea typeface="Barlow"/>
                <a:cs typeface="Barlow"/>
                <a:sym typeface="Barlow"/>
              </a:rPr>
              <a:t>Logs must be easily accessible at the division level for monitoring and review.</a:t>
            </a:r>
          </a:p>
          <a:p>
            <a:pPr marL="0" lvl="0" indent="0" algn="l" rtl="0">
              <a:spcBef>
                <a:spcPts val="0"/>
              </a:spcBef>
              <a:spcAft>
                <a:spcPts val="0"/>
              </a:spcAft>
              <a:buNone/>
            </a:pPr>
            <a:endParaRPr sz="1800" b="1" dirty="0">
              <a:solidFill>
                <a:schemeClr val="dk2"/>
              </a:solidFill>
              <a:latin typeface="Barlow"/>
              <a:ea typeface="Barlow"/>
              <a:cs typeface="Barlow"/>
              <a:sym typeface="Barlow"/>
            </a:endParaRPr>
          </a:p>
        </p:txBody>
      </p:sp>
      <p:sp>
        <p:nvSpPr>
          <p:cNvPr id="4" name="Google Shape;322;p42">
            <a:extLst>
              <a:ext uri="{FF2B5EF4-FFF2-40B4-BE49-F238E27FC236}">
                <a16:creationId xmlns:a16="http://schemas.microsoft.com/office/drawing/2014/main" id="{1BB9E166-2832-E387-5372-FF351A60C303}"/>
              </a:ext>
            </a:extLst>
          </p:cNvPr>
          <p:cNvSpPr txBox="1"/>
          <p:nvPr/>
        </p:nvSpPr>
        <p:spPr>
          <a:xfrm>
            <a:off x="6871812" y="942041"/>
            <a:ext cx="2069521" cy="3528950"/>
          </a:xfrm>
          <a:prstGeom prst="rect">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2"/>
                </a:solidFill>
                <a:latin typeface="Barlow"/>
                <a:ea typeface="Barlow"/>
                <a:cs typeface="Barlow"/>
                <a:sym typeface="Barlow"/>
              </a:rPr>
              <a:t>Parental Notification in Founded Cases</a:t>
            </a:r>
          </a:p>
          <a:p>
            <a:pPr marL="0" lvl="0" indent="0" algn="l" rtl="0">
              <a:spcBef>
                <a:spcPts val="0"/>
              </a:spcBef>
              <a:spcAft>
                <a:spcPts val="0"/>
              </a:spcAft>
              <a:buNone/>
            </a:pPr>
            <a:endParaRPr lang="en-US" sz="1800" b="1" dirty="0">
              <a:solidFill>
                <a:schemeClr val="dk2"/>
              </a:solidFill>
              <a:latin typeface="Barlow"/>
              <a:ea typeface="Barlow"/>
              <a:cs typeface="Barlow"/>
              <a:sym typeface="Barlow"/>
            </a:endParaRPr>
          </a:p>
          <a:p>
            <a:r>
              <a:rPr lang="en-US" sz="1500" dirty="0">
                <a:solidFill>
                  <a:schemeClr val="dk2"/>
                </a:solidFill>
                <a:latin typeface="Barlow"/>
                <a:ea typeface="Barlow"/>
                <a:cs typeface="Barlow"/>
                <a:sym typeface="Barlow"/>
              </a:rPr>
              <a:t>Parents whose children had interactions with a staff member with a founded child abuse allegation should be notified, unless doing so would interfere with law enforcement.</a:t>
            </a:r>
          </a:p>
          <a:p>
            <a:pPr marL="0" lvl="0" indent="0" algn="l" rtl="0">
              <a:spcBef>
                <a:spcPts val="0"/>
              </a:spcBef>
              <a:spcAft>
                <a:spcPts val="0"/>
              </a:spcAft>
              <a:buNone/>
            </a:pPr>
            <a:endParaRPr sz="1800" b="1" dirty="0">
              <a:solidFill>
                <a:schemeClr val="dk2"/>
              </a:solidFill>
              <a:latin typeface="Barlow"/>
              <a:ea typeface="Barlow"/>
              <a:cs typeface="Barlow"/>
              <a:sym typeface="Barlow"/>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0"/>
          <p:cNvSpPr txBox="1"/>
          <p:nvPr/>
        </p:nvSpPr>
        <p:spPr>
          <a:xfrm>
            <a:off x="187650" y="0"/>
            <a:ext cx="87687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100" dirty="0">
                <a:solidFill>
                  <a:schemeClr val="dk1"/>
                </a:solidFill>
                <a:latin typeface="EB Garamond SemiBold"/>
                <a:ea typeface="EB Garamond SemiBold"/>
                <a:cs typeface="EB Garamond SemiBold"/>
                <a:sym typeface="EB Garamond SemiBold"/>
              </a:rPr>
              <a:t>Provide a Dual Reporting Structure</a:t>
            </a:r>
            <a:endParaRPr sz="3100" dirty="0">
              <a:solidFill>
                <a:schemeClr val="dk1"/>
              </a:solidFill>
              <a:latin typeface="EB Garamond SemiBold"/>
              <a:ea typeface="EB Garamond SemiBold"/>
              <a:cs typeface="EB Garamond SemiBold"/>
              <a:sym typeface="EB Garamond SemiBold"/>
            </a:endParaRPr>
          </a:p>
        </p:txBody>
      </p:sp>
      <p:sp>
        <p:nvSpPr>
          <p:cNvPr id="381" name="Google Shape;381;p50"/>
          <p:cNvSpPr txBox="1"/>
          <p:nvPr/>
        </p:nvSpPr>
        <p:spPr>
          <a:xfrm>
            <a:off x="187650" y="727775"/>
            <a:ext cx="6120000" cy="4329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2400" b="1" u="sng" dirty="0">
                <a:solidFill>
                  <a:schemeClr val="dk1"/>
                </a:solidFill>
                <a:latin typeface="Times New Roman"/>
                <a:ea typeface="Times New Roman"/>
                <a:cs typeface="Times New Roman"/>
                <a:sym typeface="Times New Roman"/>
              </a:rPr>
              <a:t>Section V. Reporting of Violations</a:t>
            </a:r>
            <a:endParaRPr sz="2400" b="1" u="sng" dirty="0">
              <a:solidFill>
                <a:schemeClr val="dk1"/>
              </a:solidFill>
              <a:latin typeface="Times New Roman"/>
              <a:ea typeface="Times New Roman"/>
              <a:cs typeface="Times New Roman"/>
              <a:sym typeface="Times New Roman"/>
            </a:endParaRPr>
          </a:p>
          <a:p>
            <a:r>
              <a:rPr lang="en-US" sz="1800" u="sng" dirty="0">
                <a:solidFill>
                  <a:srgbClr val="FF0000"/>
                </a:solidFill>
                <a:latin typeface="Times New Roman" panose="02020603050405020304" pitchFamily="18" charset="0"/>
                <a:cs typeface="Times New Roman" panose="02020603050405020304" pitchFamily="18" charset="0"/>
              </a:rPr>
              <a:t>Additionally, ACPS employees are required to report in writing suspected incidents of violations of this policy regarding professional boundaries, in-person, one-on-one, and electronic communications with students to the building principal and concurrently to the Human Resources Department. At the beginning of each school year, the principal will share this policy with parents/guardians and include contact information for the school’s human resources partner as a channel for reporting. A system for reporting concerns anonymously shall also be shared with the school community at the beginning of each school year.</a:t>
            </a:r>
            <a:r>
              <a:rPr lang="en-US" sz="1800" dirty="0">
                <a:solidFill>
                  <a:srgbClr val="FF0000"/>
                </a:solidFill>
                <a:latin typeface="Times New Roman" panose="02020603050405020304" pitchFamily="18" charset="0"/>
                <a:cs typeface="Times New Roman" panose="02020603050405020304" pitchFamily="18" charset="0"/>
              </a:rPr>
              <a:t> </a:t>
            </a:r>
          </a:p>
          <a:p>
            <a:pPr marL="0" marR="63500" lvl="0" indent="457200" algn="l" rtl="0">
              <a:lnSpc>
                <a:spcPct val="115000"/>
              </a:lnSpc>
              <a:spcBef>
                <a:spcPts val="0"/>
              </a:spcBef>
              <a:spcAft>
                <a:spcPts val="0"/>
              </a:spcAft>
              <a:buClr>
                <a:schemeClr val="dk1"/>
              </a:buClr>
              <a:buSzPts val="1100"/>
              <a:buFont typeface="Arial"/>
              <a:buNone/>
            </a:pPr>
            <a:endParaRPr sz="16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None/>
            </a:pPr>
            <a:endParaRPr sz="15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None/>
            </a:pPr>
            <a:endParaRPr sz="1900" dirty="0">
              <a:solidFill>
                <a:schemeClr val="dk1"/>
              </a:solidFill>
              <a:latin typeface="Times New Roman"/>
              <a:ea typeface="Times New Roman"/>
              <a:cs typeface="Times New Roman"/>
              <a:sym typeface="Times New Roman"/>
            </a:endParaRPr>
          </a:p>
        </p:txBody>
      </p:sp>
      <p:sp>
        <p:nvSpPr>
          <p:cNvPr id="383" name="Google Shape;383;p50"/>
          <p:cNvSpPr/>
          <p:nvPr/>
        </p:nvSpPr>
        <p:spPr>
          <a:xfrm>
            <a:off x="6544742" y="727775"/>
            <a:ext cx="2541000" cy="2003255"/>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Reports go concurrently to Human Resources and the Building Principal/Department Head.</a:t>
            </a:r>
            <a:endParaRPr sz="1800" b="1" dirty="0">
              <a:solidFill>
                <a:schemeClr val="dk1"/>
              </a:solidFill>
              <a:latin typeface="Average"/>
              <a:ea typeface="Average"/>
              <a:cs typeface="Average"/>
              <a:sym typeface="Average"/>
            </a:endParaRPr>
          </a:p>
        </p:txBody>
      </p:sp>
      <p:cxnSp>
        <p:nvCxnSpPr>
          <p:cNvPr id="384" name="Google Shape;384;p50"/>
          <p:cNvCxnSpPr>
            <a:cxnSpLocks/>
            <a:stCxn id="383" idx="1"/>
          </p:cNvCxnSpPr>
          <p:nvPr/>
        </p:nvCxnSpPr>
        <p:spPr>
          <a:xfrm flipH="1">
            <a:off x="4912242" y="1729403"/>
            <a:ext cx="1632500" cy="842347"/>
          </a:xfrm>
          <a:prstGeom prst="straightConnector1">
            <a:avLst/>
          </a:prstGeom>
          <a:noFill/>
          <a:ln w="9525" cap="flat" cmpd="sng">
            <a:solidFill>
              <a:schemeClr val="dk1"/>
            </a:solidFill>
            <a:prstDash val="solid"/>
            <a:round/>
            <a:headEnd type="none" w="med" len="med"/>
            <a:tailEnd type="triangle" w="med" len="med"/>
          </a:ln>
        </p:spPr>
      </p:cxnSp>
      <p:sp>
        <p:nvSpPr>
          <p:cNvPr id="4" name="Google Shape;383;p50">
            <a:extLst>
              <a:ext uri="{FF2B5EF4-FFF2-40B4-BE49-F238E27FC236}">
                <a16:creationId xmlns:a16="http://schemas.microsoft.com/office/drawing/2014/main" id="{E8A4099C-A0C6-9FF1-6EAD-DE942665BABE}"/>
              </a:ext>
            </a:extLst>
          </p:cNvPr>
          <p:cNvSpPr/>
          <p:nvPr/>
        </p:nvSpPr>
        <p:spPr>
          <a:xfrm>
            <a:off x="6544742" y="2892275"/>
            <a:ext cx="2541000" cy="2003255"/>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An anonymous system (currently Helpme) will also be provided for reporting.</a:t>
            </a:r>
            <a:endParaRPr sz="1800" b="1" dirty="0">
              <a:solidFill>
                <a:schemeClr val="dk1"/>
              </a:solidFill>
              <a:latin typeface="Average"/>
              <a:ea typeface="Average"/>
              <a:cs typeface="Average"/>
              <a:sym typeface="Average"/>
            </a:endParaRPr>
          </a:p>
        </p:txBody>
      </p:sp>
      <p:cxnSp>
        <p:nvCxnSpPr>
          <p:cNvPr id="6" name="Straight Arrow Connector 5">
            <a:extLst>
              <a:ext uri="{FF2B5EF4-FFF2-40B4-BE49-F238E27FC236}">
                <a16:creationId xmlns:a16="http://schemas.microsoft.com/office/drawing/2014/main" id="{F5380CB0-9290-CA92-CADE-8FCFCBA13BE2}"/>
              </a:ext>
            </a:extLst>
          </p:cNvPr>
          <p:cNvCxnSpPr>
            <a:stCxn id="4" idx="1"/>
          </p:cNvCxnSpPr>
          <p:nvPr/>
        </p:nvCxnSpPr>
        <p:spPr>
          <a:xfrm flipH="1" flipV="1">
            <a:off x="5417288" y="3801140"/>
            <a:ext cx="1127454" cy="92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9">
          <a:extLst>
            <a:ext uri="{FF2B5EF4-FFF2-40B4-BE49-F238E27FC236}">
              <a16:creationId xmlns:a16="http://schemas.microsoft.com/office/drawing/2014/main" id="{829A14A9-5DCF-08A0-49E7-63005D111B6D}"/>
            </a:ext>
          </a:extLst>
        </p:cNvPr>
        <p:cNvGrpSpPr/>
        <p:nvPr/>
      </p:nvGrpSpPr>
      <p:grpSpPr>
        <a:xfrm>
          <a:off x="0" y="0"/>
          <a:ext cx="0" cy="0"/>
          <a:chOff x="0" y="0"/>
          <a:chExt cx="0" cy="0"/>
        </a:xfrm>
      </p:grpSpPr>
      <p:sp>
        <p:nvSpPr>
          <p:cNvPr id="380" name="Google Shape;380;p50">
            <a:extLst>
              <a:ext uri="{FF2B5EF4-FFF2-40B4-BE49-F238E27FC236}">
                <a16:creationId xmlns:a16="http://schemas.microsoft.com/office/drawing/2014/main" id="{3664430C-F71A-1E39-F339-7E6D2F4FA2AF}"/>
              </a:ext>
            </a:extLst>
          </p:cNvPr>
          <p:cNvSpPr txBox="1"/>
          <p:nvPr/>
        </p:nvSpPr>
        <p:spPr>
          <a:xfrm>
            <a:off x="187650" y="0"/>
            <a:ext cx="87687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100" dirty="0">
                <a:solidFill>
                  <a:schemeClr val="dk1"/>
                </a:solidFill>
                <a:latin typeface="EB Garamond SemiBold"/>
                <a:ea typeface="EB Garamond SemiBold"/>
                <a:cs typeface="EB Garamond SemiBold"/>
                <a:sym typeface="EB Garamond SemiBold"/>
              </a:rPr>
              <a:t>Improve Definition of Emergency</a:t>
            </a:r>
            <a:endParaRPr sz="3100" dirty="0">
              <a:solidFill>
                <a:schemeClr val="dk1"/>
              </a:solidFill>
              <a:latin typeface="EB Garamond SemiBold"/>
              <a:ea typeface="EB Garamond SemiBold"/>
              <a:cs typeface="EB Garamond SemiBold"/>
              <a:sym typeface="EB Garamond SemiBold"/>
            </a:endParaRPr>
          </a:p>
        </p:txBody>
      </p:sp>
      <p:sp>
        <p:nvSpPr>
          <p:cNvPr id="381" name="Google Shape;381;p50">
            <a:extLst>
              <a:ext uri="{FF2B5EF4-FFF2-40B4-BE49-F238E27FC236}">
                <a16:creationId xmlns:a16="http://schemas.microsoft.com/office/drawing/2014/main" id="{1EB47A86-4E09-6549-98C6-D3377E73A456}"/>
              </a:ext>
            </a:extLst>
          </p:cNvPr>
          <p:cNvSpPr txBox="1"/>
          <p:nvPr/>
        </p:nvSpPr>
        <p:spPr>
          <a:xfrm>
            <a:off x="187650" y="727775"/>
            <a:ext cx="6120000" cy="4329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2400" b="1" u="sng" dirty="0">
                <a:solidFill>
                  <a:schemeClr val="dk1"/>
                </a:solidFill>
                <a:latin typeface="Times New Roman"/>
                <a:ea typeface="Times New Roman"/>
                <a:cs typeface="Times New Roman"/>
                <a:sym typeface="Times New Roman"/>
              </a:rPr>
              <a:t>Section I. Definitions</a:t>
            </a:r>
          </a:p>
          <a:p>
            <a:pPr marL="0" lvl="0" indent="0" algn="l" rtl="0">
              <a:lnSpc>
                <a:spcPct val="115000"/>
              </a:lnSpc>
              <a:spcBef>
                <a:spcPts val="1200"/>
              </a:spcBef>
              <a:spcAft>
                <a:spcPts val="0"/>
              </a:spcAft>
              <a:buNone/>
            </a:pPr>
            <a:r>
              <a:rPr lang="en-US" sz="18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 </a:t>
            </a:r>
            <a:r>
              <a:rPr lang="en-US" sz="1800" u="sng"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Emergency Situation</a:t>
            </a:r>
            <a:r>
              <a:rPr lang="en-US" sz="18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an unanticipated, unavoidable operational necessity </a:t>
            </a:r>
            <a:r>
              <a:rPr lang="en-US" sz="1800" u="sng" kern="0" dirty="0">
                <a:solidFill>
                  <a:srgbClr val="EE0000"/>
                </a:solidFill>
                <a:effectLst/>
                <a:latin typeface="Times New Roman" panose="02020603050405020304" pitchFamily="18" charset="0"/>
                <a:ea typeface="Times New Roman" panose="02020603050405020304" pitchFamily="18" charset="0"/>
                <a:cs typeface="Arial" panose="020B0604020202020204" pitchFamily="34" charset="0"/>
              </a:rPr>
              <a:t>relating to health, safety, or security </a:t>
            </a:r>
            <a:r>
              <a:rPr lang="en-US" sz="18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of an urgent nature requiring immediate action. </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63500" lvl="0" indent="457200" algn="l" rtl="0">
              <a:lnSpc>
                <a:spcPct val="115000"/>
              </a:lnSpc>
              <a:spcBef>
                <a:spcPts val="0"/>
              </a:spcBef>
              <a:spcAft>
                <a:spcPts val="0"/>
              </a:spcAft>
              <a:buClr>
                <a:schemeClr val="dk1"/>
              </a:buClr>
              <a:buSzPts val="1100"/>
              <a:buFont typeface="Arial"/>
              <a:buNone/>
            </a:pPr>
            <a:endParaRPr sz="16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None/>
            </a:pPr>
            <a:endParaRPr sz="15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None/>
            </a:pPr>
            <a:endParaRPr sz="1900" dirty="0">
              <a:solidFill>
                <a:schemeClr val="dk1"/>
              </a:solidFill>
              <a:latin typeface="Times New Roman"/>
              <a:ea typeface="Times New Roman"/>
              <a:cs typeface="Times New Roman"/>
              <a:sym typeface="Times New Roman"/>
            </a:endParaRPr>
          </a:p>
        </p:txBody>
      </p:sp>
      <p:sp>
        <p:nvSpPr>
          <p:cNvPr id="383" name="Google Shape;383;p50">
            <a:extLst>
              <a:ext uri="{FF2B5EF4-FFF2-40B4-BE49-F238E27FC236}">
                <a16:creationId xmlns:a16="http://schemas.microsoft.com/office/drawing/2014/main" id="{1671B5CF-7007-10D6-5B7F-CBE07D2D34DD}"/>
              </a:ext>
            </a:extLst>
          </p:cNvPr>
          <p:cNvSpPr/>
          <p:nvPr/>
        </p:nvSpPr>
        <p:spPr>
          <a:xfrm>
            <a:off x="6544742" y="727776"/>
            <a:ext cx="2541000" cy="1574174"/>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Link emergencies to issues of health, safety, and security. </a:t>
            </a:r>
            <a:endParaRPr sz="1800" b="1" dirty="0">
              <a:solidFill>
                <a:schemeClr val="dk1"/>
              </a:solidFill>
              <a:latin typeface="Average"/>
              <a:ea typeface="Average"/>
              <a:cs typeface="Average"/>
              <a:sym typeface="Average"/>
            </a:endParaRPr>
          </a:p>
        </p:txBody>
      </p:sp>
      <p:cxnSp>
        <p:nvCxnSpPr>
          <p:cNvPr id="384" name="Google Shape;384;p50">
            <a:extLst>
              <a:ext uri="{FF2B5EF4-FFF2-40B4-BE49-F238E27FC236}">
                <a16:creationId xmlns:a16="http://schemas.microsoft.com/office/drawing/2014/main" id="{8FE2CD1A-DD98-5266-FDC4-FAA7F2C231C6}"/>
              </a:ext>
            </a:extLst>
          </p:cNvPr>
          <p:cNvCxnSpPr>
            <a:cxnSpLocks/>
            <a:stCxn id="383" idx="1"/>
          </p:cNvCxnSpPr>
          <p:nvPr/>
        </p:nvCxnSpPr>
        <p:spPr>
          <a:xfrm flipH="1">
            <a:off x="4651744" y="1514863"/>
            <a:ext cx="1892998" cy="468109"/>
          </a:xfrm>
          <a:prstGeom prst="straightConnector1">
            <a:avLst/>
          </a:prstGeom>
          <a:noFill/>
          <a:ln w="9525" cap="flat" cmpd="sng">
            <a:solidFill>
              <a:schemeClr val="dk1"/>
            </a:solidFill>
            <a:prstDash val="solid"/>
            <a:round/>
            <a:headEnd type="none" w="med" len="med"/>
            <a:tailEnd type="triangle" w="med" len="med"/>
          </a:ln>
        </p:spPr>
      </p:cxnSp>
    </p:spTree>
    <p:extLst>
      <p:ext uri="{BB962C8B-B14F-4D97-AF65-F5344CB8AC3E}">
        <p14:creationId xmlns:p14="http://schemas.microsoft.com/office/powerpoint/2010/main" val="103917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9">
          <a:extLst>
            <a:ext uri="{FF2B5EF4-FFF2-40B4-BE49-F238E27FC236}">
              <a16:creationId xmlns:a16="http://schemas.microsoft.com/office/drawing/2014/main" id="{8DDE63C9-BA4D-9A8B-F682-632B8C62775C}"/>
            </a:ext>
          </a:extLst>
        </p:cNvPr>
        <p:cNvGrpSpPr/>
        <p:nvPr/>
      </p:nvGrpSpPr>
      <p:grpSpPr>
        <a:xfrm>
          <a:off x="0" y="0"/>
          <a:ext cx="0" cy="0"/>
          <a:chOff x="0" y="0"/>
          <a:chExt cx="0" cy="0"/>
        </a:xfrm>
      </p:grpSpPr>
      <p:sp>
        <p:nvSpPr>
          <p:cNvPr id="380" name="Google Shape;380;p50">
            <a:extLst>
              <a:ext uri="{FF2B5EF4-FFF2-40B4-BE49-F238E27FC236}">
                <a16:creationId xmlns:a16="http://schemas.microsoft.com/office/drawing/2014/main" id="{994A7782-4B4E-3128-DDAC-090122882ECA}"/>
              </a:ext>
            </a:extLst>
          </p:cNvPr>
          <p:cNvSpPr txBox="1"/>
          <p:nvPr/>
        </p:nvSpPr>
        <p:spPr>
          <a:xfrm>
            <a:off x="187650" y="0"/>
            <a:ext cx="87687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100" dirty="0">
                <a:solidFill>
                  <a:schemeClr val="dk1"/>
                </a:solidFill>
                <a:latin typeface="EB Garamond SemiBold"/>
                <a:ea typeface="EB Garamond SemiBold"/>
                <a:cs typeface="EB Garamond SemiBold"/>
                <a:sym typeface="EB Garamond SemiBold"/>
              </a:rPr>
              <a:t>Centralized Digital Log for Student Meetings</a:t>
            </a:r>
            <a:endParaRPr sz="3100" dirty="0">
              <a:solidFill>
                <a:schemeClr val="dk1"/>
              </a:solidFill>
              <a:latin typeface="EB Garamond SemiBold"/>
              <a:ea typeface="EB Garamond SemiBold"/>
              <a:cs typeface="EB Garamond SemiBold"/>
              <a:sym typeface="EB Garamond SemiBold"/>
            </a:endParaRPr>
          </a:p>
        </p:txBody>
      </p:sp>
      <p:sp>
        <p:nvSpPr>
          <p:cNvPr id="381" name="Google Shape;381;p50">
            <a:extLst>
              <a:ext uri="{FF2B5EF4-FFF2-40B4-BE49-F238E27FC236}">
                <a16:creationId xmlns:a16="http://schemas.microsoft.com/office/drawing/2014/main" id="{990B8A04-438A-1EA4-EBB8-797F7E4F18C5}"/>
              </a:ext>
            </a:extLst>
          </p:cNvPr>
          <p:cNvSpPr txBox="1"/>
          <p:nvPr/>
        </p:nvSpPr>
        <p:spPr>
          <a:xfrm>
            <a:off x="187650" y="727775"/>
            <a:ext cx="6120000" cy="4329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2400" b="1" u="sng" dirty="0">
                <a:solidFill>
                  <a:schemeClr val="dk1"/>
                </a:solidFill>
                <a:latin typeface="Times New Roman"/>
                <a:ea typeface="Times New Roman"/>
                <a:cs typeface="Times New Roman"/>
                <a:sym typeface="Times New Roman"/>
              </a:rPr>
              <a:t>Section IV C. Limits on One-on-One Interactions</a:t>
            </a:r>
            <a:endParaRPr sz="2400" b="1" u="sng" dirty="0">
              <a:solidFill>
                <a:schemeClr val="dk1"/>
              </a:solidFill>
              <a:latin typeface="Times New Roman"/>
              <a:ea typeface="Times New Roman"/>
              <a:cs typeface="Times New Roman"/>
              <a:sym typeface="Times New Roman"/>
            </a:endParaRPr>
          </a:p>
          <a:p>
            <a:r>
              <a:rPr lang="en-US" sz="1800" u="sng" kern="0" dirty="0">
                <a:solidFill>
                  <a:srgbClr val="EE0000"/>
                </a:solidFill>
                <a:effectLst/>
                <a:latin typeface="Times New Roman" panose="02020603050405020304" pitchFamily="18" charset="0"/>
                <a:ea typeface="Times New Roman" panose="02020603050405020304" pitchFamily="18" charset="0"/>
              </a:rPr>
              <a:t>All adults shall document when one-on-one meetings occur with students in a division-managed digital system. This digital documentation system will be monitored by to principals, department heads, and division leaders and will be capable of producing lists of one-on-one meetings with students. Parents/Guardians shall be provided a list of one-on-one meetings with their child upon request of such list in writing directed to the building principal.</a:t>
            </a:r>
            <a:endParaRPr sz="16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None/>
            </a:pPr>
            <a:endParaRPr sz="15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None/>
            </a:pPr>
            <a:endParaRPr sz="1900" dirty="0">
              <a:solidFill>
                <a:schemeClr val="dk1"/>
              </a:solidFill>
              <a:latin typeface="Times New Roman"/>
              <a:ea typeface="Times New Roman"/>
              <a:cs typeface="Times New Roman"/>
              <a:sym typeface="Times New Roman"/>
            </a:endParaRPr>
          </a:p>
        </p:txBody>
      </p:sp>
      <p:sp>
        <p:nvSpPr>
          <p:cNvPr id="383" name="Google Shape;383;p50">
            <a:extLst>
              <a:ext uri="{FF2B5EF4-FFF2-40B4-BE49-F238E27FC236}">
                <a16:creationId xmlns:a16="http://schemas.microsoft.com/office/drawing/2014/main" id="{B37A5141-5EF1-156D-F7E4-82E4F1E46ABD}"/>
              </a:ext>
            </a:extLst>
          </p:cNvPr>
          <p:cNvSpPr/>
          <p:nvPr/>
        </p:nvSpPr>
        <p:spPr>
          <a:xfrm>
            <a:off x="6544742" y="727775"/>
            <a:ext cx="2541000" cy="2003255"/>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Requirement for documentation in centralized digital system, currently Branching Minds.</a:t>
            </a:r>
            <a:endParaRPr sz="1800" b="1" dirty="0">
              <a:solidFill>
                <a:schemeClr val="dk1"/>
              </a:solidFill>
              <a:latin typeface="Average"/>
              <a:ea typeface="Average"/>
              <a:cs typeface="Average"/>
              <a:sym typeface="Average"/>
            </a:endParaRPr>
          </a:p>
        </p:txBody>
      </p:sp>
      <p:cxnSp>
        <p:nvCxnSpPr>
          <p:cNvPr id="384" name="Google Shape;384;p50">
            <a:extLst>
              <a:ext uri="{FF2B5EF4-FFF2-40B4-BE49-F238E27FC236}">
                <a16:creationId xmlns:a16="http://schemas.microsoft.com/office/drawing/2014/main" id="{121E96BA-9642-E0EB-C593-36ECAB595A44}"/>
              </a:ext>
            </a:extLst>
          </p:cNvPr>
          <p:cNvCxnSpPr>
            <a:cxnSpLocks/>
            <a:stCxn id="383" idx="1"/>
          </p:cNvCxnSpPr>
          <p:nvPr/>
        </p:nvCxnSpPr>
        <p:spPr>
          <a:xfrm flipH="1">
            <a:off x="4518837" y="1729403"/>
            <a:ext cx="2025905" cy="521822"/>
          </a:xfrm>
          <a:prstGeom prst="straightConnector1">
            <a:avLst/>
          </a:prstGeom>
          <a:noFill/>
          <a:ln w="9525" cap="flat" cmpd="sng">
            <a:solidFill>
              <a:schemeClr val="dk1"/>
            </a:solidFill>
            <a:prstDash val="solid"/>
            <a:round/>
            <a:headEnd type="none" w="med" len="med"/>
            <a:tailEnd type="triangle" w="med" len="med"/>
          </a:ln>
        </p:spPr>
      </p:cxnSp>
      <p:sp>
        <p:nvSpPr>
          <p:cNvPr id="4" name="Google Shape;383;p50">
            <a:extLst>
              <a:ext uri="{FF2B5EF4-FFF2-40B4-BE49-F238E27FC236}">
                <a16:creationId xmlns:a16="http://schemas.microsoft.com/office/drawing/2014/main" id="{56128759-CF32-B7CC-4A58-A5764747AFEA}"/>
              </a:ext>
            </a:extLst>
          </p:cNvPr>
          <p:cNvSpPr/>
          <p:nvPr/>
        </p:nvSpPr>
        <p:spPr>
          <a:xfrm>
            <a:off x="6544742" y="2972020"/>
            <a:ext cx="2541000" cy="1732888"/>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Meeting logs are available to parents/guardians upon request.</a:t>
            </a:r>
            <a:endParaRPr sz="1800" b="1" dirty="0">
              <a:solidFill>
                <a:schemeClr val="dk1"/>
              </a:solidFill>
              <a:latin typeface="Average"/>
              <a:ea typeface="Average"/>
              <a:cs typeface="Average"/>
              <a:sym typeface="Average"/>
            </a:endParaRPr>
          </a:p>
        </p:txBody>
      </p:sp>
      <p:cxnSp>
        <p:nvCxnSpPr>
          <p:cNvPr id="6" name="Straight Arrow Connector 5">
            <a:extLst>
              <a:ext uri="{FF2B5EF4-FFF2-40B4-BE49-F238E27FC236}">
                <a16:creationId xmlns:a16="http://schemas.microsoft.com/office/drawing/2014/main" id="{1C4E4DBD-974E-92D1-55C2-938B8D82EDF6}"/>
              </a:ext>
            </a:extLst>
          </p:cNvPr>
          <p:cNvCxnSpPr>
            <a:cxnSpLocks/>
            <a:stCxn id="4" idx="1"/>
          </p:cNvCxnSpPr>
          <p:nvPr/>
        </p:nvCxnSpPr>
        <p:spPr>
          <a:xfrm flipH="1" flipV="1">
            <a:off x="5231219" y="3631018"/>
            <a:ext cx="1313523" cy="207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413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9">
          <a:extLst>
            <a:ext uri="{FF2B5EF4-FFF2-40B4-BE49-F238E27FC236}">
              <a16:creationId xmlns:a16="http://schemas.microsoft.com/office/drawing/2014/main" id="{B12C1058-352B-0ED2-7494-35F710230426}"/>
            </a:ext>
          </a:extLst>
        </p:cNvPr>
        <p:cNvGrpSpPr/>
        <p:nvPr/>
      </p:nvGrpSpPr>
      <p:grpSpPr>
        <a:xfrm>
          <a:off x="0" y="0"/>
          <a:ext cx="0" cy="0"/>
          <a:chOff x="0" y="0"/>
          <a:chExt cx="0" cy="0"/>
        </a:xfrm>
      </p:grpSpPr>
      <p:sp>
        <p:nvSpPr>
          <p:cNvPr id="380" name="Google Shape;380;p50">
            <a:extLst>
              <a:ext uri="{FF2B5EF4-FFF2-40B4-BE49-F238E27FC236}">
                <a16:creationId xmlns:a16="http://schemas.microsoft.com/office/drawing/2014/main" id="{0B9A2CC7-4EBE-CC3D-9FDF-E397DCADB74A}"/>
              </a:ext>
            </a:extLst>
          </p:cNvPr>
          <p:cNvSpPr txBox="1"/>
          <p:nvPr/>
        </p:nvSpPr>
        <p:spPr>
          <a:xfrm>
            <a:off x="187650" y="0"/>
            <a:ext cx="87687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100" dirty="0">
                <a:solidFill>
                  <a:schemeClr val="dk1"/>
                </a:solidFill>
                <a:latin typeface="EB Garamond SemiBold"/>
                <a:ea typeface="EB Garamond SemiBold"/>
                <a:cs typeface="EB Garamond SemiBold"/>
                <a:sym typeface="EB Garamond SemiBold"/>
              </a:rPr>
              <a:t>Notification for Founded Cases</a:t>
            </a:r>
            <a:endParaRPr sz="3100" dirty="0">
              <a:solidFill>
                <a:schemeClr val="dk1"/>
              </a:solidFill>
              <a:latin typeface="EB Garamond SemiBold"/>
              <a:ea typeface="EB Garamond SemiBold"/>
              <a:cs typeface="EB Garamond SemiBold"/>
              <a:sym typeface="EB Garamond SemiBold"/>
            </a:endParaRPr>
          </a:p>
        </p:txBody>
      </p:sp>
      <p:sp>
        <p:nvSpPr>
          <p:cNvPr id="381" name="Google Shape;381;p50">
            <a:extLst>
              <a:ext uri="{FF2B5EF4-FFF2-40B4-BE49-F238E27FC236}">
                <a16:creationId xmlns:a16="http://schemas.microsoft.com/office/drawing/2014/main" id="{54F1DBC2-D0B2-E37E-A968-BD74A4BA112B}"/>
              </a:ext>
            </a:extLst>
          </p:cNvPr>
          <p:cNvSpPr txBox="1"/>
          <p:nvPr/>
        </p:nvSpPr>
        <p:spPr>
          <a:xfrm>
            <a:off x="187650" y="727775"/>
            <a:ext cx="6120000" cy="4329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2400" b="1" u="sng" dirty="0">
                <a:solidFill>
                  <a:schemeClr val="dk1"/>
                </a:solidFill>
                <a:latin typeface="Times New Roman"/>
                <a:ea typeface="Times New Roman"/>
                <a:cs typeface="Times New Roman"/>
                <a:sym typeface="Times New Roman"/>
              </a:rPr>
              <a:t>Section IV C. Limits on One-on-One Interactions</a:t>
            </a:r>
            <a:endParaRPr sz="2400" b="1" u="sng" dirty="0">
              <a:solidFill>
                <a:schemeClr val="dk1"/>
              </a:solidFill>
              <a:latin typeface="Times New Roman"/>
              <a:ea typeface="Times New Roman"/>
              <a:cs typeface="Times New Roman"/>
              <a:sym typeface="Times New Roman"/>
            </a:endParaRPr>
          </a:p>
          <a:p>
            <a:r>
              <a:rPr lang="en-US" sz="1800" u="sng" kern="0" dirty="0">
                <a:solidFill>
                  <a:srgbClr val="EE0000"/>
                </a:solidFill>
                <a:effectLst/>
                <a:latin typeface="Times New Roman" panose="02020603050405020304" pitchFamily="18" charset="0"/>
                <a:ea typeface="Times New Roman" panose="02020603050405020304" pitchFamily="18" charset="0"/>
              </a:rPr>
              <a:t>When or if an adult (as defined in Section I of this Policy) is suspended or terminated for sexual molestation, physical or sexual abuse or rape of a child, or due to having become the subject of a founded case of child abuse or neglect, the Superintendent, or Superintendent's designee, shall inform the School Board, in writing, within 24 hours. The School Board shall determine whether the Superintendent will inform the families of ACPS students who may have come in contact with said adult, based on consultation with the Albemarle County Police Department and/or the Albemarle County Commonwealth's Attorney.</a:t>
            </a: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u="sng" dirty="0">
              <a:solidFill>
                <a:srgbClr val="EE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200"/>
              </a:spcBef>
              <a:spcAft>
                <a:spcPts val="0"/>
              </a:spcAft>
              <a:buNone/>
            </a:pPr>
            <a:endParaRPr sz="15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endParaRPr sz="19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None/>
            </a:pPr>
            <a:endParaRPr sz="1900" dirty="0">
              <a:solidFill>
                <a:schemeClr val="dk1"/>
              </a:solidFill>
              <a:latin typeface="Times New Roman"/>
              <a:ea typeface="Times New Roman"/>
              <a:cs typeface="Times New Roman"/>
              <a:sym typeface="Times New Roman"/>
            </a:endParaRPr>
          </a:p>
        </p:txBody>
      </p:sp>
      <p:sp>
        <p:nvSpPr>
          <p:cNvPr id="383" name="Google Shape;383;p50">
            <a:extLst>
              <a:ext uri="{FF2B5EF4-FFF2-40B4-BE49-F238E27FC236}">
                <a16:creationId xmlns:a16="http://schemas.microsoft.com/office/drawing/2014/main" id="{F71ACD75-C13C-38DB-E523-C9D4C722BB8D}"/>
              </a:ext>
            </a:extLst>
          </p:cNvPr>
          <p:cNvSpPr/>
          <p:nvPr/>
        </p:nvSpPr>
        <p:spPr>
          <a:xfrm>
            <a:off x="6507528" y="761319"/>
            <a:ext cx="2541000" cy="2003255"/>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Requirement for notification of School Board for founded cases.</a:t>
            </a:r>
            <a:endParaRPr sz="1800" b="1" dirty="0">
              <a:solidFill>
                <a:schemeClr val="dk1"/>
              </a:solidFill>
              <a:latin typeface="Average"/>
              <a:ea typeface="Average"/>
              <a:cs typeface="Average"/>
              <a:sym typeface="Average"/>
            </a:endParaRPr>
          </a:p>
        </p:txBody>
      </p:sp>
      <p:cxnSp>
        <p:nvCxnSpPr>
          <p:cNvPr id="384" name="Google Shape;384;p50">
            <a:extLst>
              <a:ext uri="{FF2B5EF4-FFF2-40B4-BE49-F238E27FC236}">
                <a16:creationId xmlns:a16="http://schemas.microsoft.com/office/drawing/2014/main" id="{409D2DE9-9CBE-DDB7-E74D-06EC6E7BA631}"/>
              </a:ext>
            </a:extLst>
          </p:cNvPr>
          <p:cNvCxnSpPr>
            <a:cxnSpLocks/>
            <a:stCxn id="383" idx="1"/>
          </p:cNvCxnSpPr>
          <p:nvPr/>
        </p:nvCxnSpPr>
        <p:spPr>
          <a:xfrm flipH="1">
            <a:off x="5194005" y="1762947"/>
            <a:ext cx="1313523" cy="1242617"/>
          </a:xfrm>
          <a:prstGeom prst="straightConnector1">
            <a:avLst/>
          </a:prstGeom>
          <a:noFill/>
          <a:ln w="9525" cap="flat" cmpd="sng">
            <a:solidFill>
              <a:schemeClr val="dk1"/>
            </a:solidFill>
            <a:prstDash val="solid"/>
            <a:round/>
            <a:headEnd type="none" w="med" len="med"/>
            <a:tailEnd type="triangle" w="med" len="med"/>
          </a:ln>
        </p:spPr>
      </p:cxnSp>
      <p:sp>
        <p:nvSpPr>
          <p:cNvPr id="4" name="Google Shape;383;p50">
            <a:extLst>
              <a:ext uri="{FF2B5EF4-FFF2-40B4-BE49-F238E27FC236}">
                <a16:creationId xmlns:a16="http://schemas.microsoft.com/office/drawing/2014/main" id="{8CBE0C39-6419-96EE-7030-8DE120E1FC8B}"/>
              </a:ext>
            </a:extLst>
          </p:cNvPr>
          <p:cNvSpPr/>
          <p:nvPr/>
        </p:nvSpPr>
        <p:spPr>
          <a:xfrm>
            <a:off x="6544742" y="2972020"/>
            <a:ext cx="2541000" cy="1732888"/>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800" b="1" dirty="0">
                <a:solidFill>
                  <a:schemeClr val="dk1"/>
                </a:solidFill>
                <a:latin typeface="Average"/>
                <a:ea typeface="Average"/>
                <a:cs typeface="Average"/>
                <a:sym typeface="Average"/>
              </a:rPr>
              <a:t>Parents to be notified upon law enforcement advisment that it will not impact their investigation.</a:t>
            </a:r>
            <a:endParaRPr sz="1800" b="1" dirty="0">
              <a:solidFill>
                <a:schemeClr val="dk1"/>
              </a:solidFill>
              <a:latin typeface="Average"/>
              <a:ea typeface="Average"/>
              <a:cs typeface="Average"/>
              <a:sym typeface="Average"/>
            </a:endParaRPr>
          </a:p>
        </p:txBody>
      </p:sp>
      <p:cxnSp>
        <p:nvCxnSpPr>
          <p:cNvPr id="6" name="Straight Arrow Connector 5">
            <a:extLst>
              <a:ext uri="{FF2B5EF4-FFF2-40B4-BE49-F238E27FC236}">
                <a16:creationId xmlns:a16="http://schemas.microsoft.com/office/drawing/2014/main" id="{49429028-9A0D-FB39-26E3-6E23BDA86066}"/>
              </a:ext>
            </a:extLst>
          </p:cNvPr>
          <p:cNvCxnSpPr>
            <a:cxnSpLocks/>
            <a:stCxn id="4" idx="1"/>
          </p:cNvCxnSpPr>
          <p:nvPr/>
        </p:nvCxnSpPr>
        <p:spPr>
          <a:xfrm flipH="1">
            <a:off x="5018567" y="3838464"/>
            <a:ext cx="1526175" cy="324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042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 grpId="0" animBg="1"/>
      <p:bldP spid="4" grpId="0" animBg="1"/>
    </p:bld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TotalTime>
  <Words>1028</Words>
  <Application>Microsoft Office PowerPoint</Application>
  <PresentationFormat>On-screen Show (16:9)</PresentationFormat>
  <Paragraphs>97</Paragraphs>
  <Slides>13</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13</vt:i4>
      </vt:variant>
    </vt:vector>
  </HeadingPairs>
  <TitlesOfParts>
    <vt:vector size="23" baseType="lpstr">
      <vt:lpstr>Arial</vt:lpstr>
      <vt:lpstr>Roboto</vt:lpstr>
      <vt:lpstr>Average</vt:lpstr>
      <vt:lpstr>Aptos</vt:lpstr>
      <vt:lpstr>Barlow</vt:lpstr>
      <vt:lpstr>Barlow Medium</vt:lpstr>
      <vt:lpstr>Times New Roman</vt:lpstr>
      <vt:lpstr>EB Garamond SemiBold</vt:lpstr>
      <vt:lpstr>Simple Light</vt:lpstr>
      <vt:lpstr>Simple Light</vt:lpstr>
      <vt:lpstr>Professional Boundaries &amp; Prevention of Sexual Misconduct and Abuse</vt:lpstr>
      <vt:lpstr>PowerPoint Presentation</vt:lpstr>
      <vt:lpstr>AGENDA</vt:lpstr>
      <vt:lpstr>Public Feedback  Preventing Educator Sexual Misconduct</vt:lpstr>
      <vt:lpstr>Four Key Issues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Russell Carlock</dc:creator>
  <cp:lastModifiedBy>Christine Thompson</cp:lastModifiedBy>
  <cp:revision>9</cp:revision>
  <dcterms:modified xsi:type="dcterms:W3CDTF">2026-07-16T16:14:26Z</dcterms:modified>
</cp:coreProperties>
</file>